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0.69387755102040816</c:v>
                </c:pt>
                <c:pt idx="1">
                  <c:v>0.30612244897959179</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0.69387755102040816</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7.9154781325422441</c:v>
                </c:pt>
                <c:pt idx="1">
                  <c:v>8.8046332505955363</c:v>
                </c:pt>
                <c:pt idx="2">
                  <c:v>8.8984228955892899</c:v>
                </c:pt>
                <c:pt idx="3">
                  <c:v>7.2760575569112147</c:v>
                </c:pt>
                <c:pt idx="4">
                  <c:v>9.3841689333518907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4.9198767003185759</c:v>
                </c:pt>
                <c:pt idx="1">
                  <c:v>6.5441704220939876</c:v>
                </c:pt>
                <c:pt idx="2">
                  <c:v>7.2171409267674527</c:v>
                </c:pt>
                <c:pt idx="3">
                  <c:v>5.6787379006199714</c:v>
                </c:pt>
                <c:pt idx="4">
                  <c:v>7.8925066566075044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Sheet1!$B$2:$B$6</c:f>
              <c:numCache>
                <c:formatCode>0.0</c:formatCode>
                <c:ptCount val="5"/>
                <c:pt idx="0">
                  <c:v>6.3966842010445122</c:v>
                </c:pt>
                <c:pt idx="1">
                  <c:v>6.0888080095248567</c:v>
                </c:pt>
                <c:pt idx="2">
                  <c:v>5.78034000719129</c:v>
                </c:pt>
                <c:pt idx="3">
                  <c:v>5.7267173413767933</c:v>
                </c:pt>
                <c:pt idx="4">
                  <c:v>5.7136075259776646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495-4A08-A286-8F2ECD58E9E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London North West University Healthcare NHS Trust</c:v>
                </c:pt>
                <c:pt idx="1">
                  <c:v>St George's University Hospitals NHS Foundation Trust</c:v>
                </c:pt>
                <c:pt idx="2">
                  <c:v>Lewisham and Greenwich NHS Trust</c:v>
                </c:pt>
                <c:pt idx="3">
                  <c:v>King's College Hospital NHS Foundation Trust</c:v>
                </c:pt>
                <c:pt idx="4">
                  <c:v>Barts Health NHS Trust</c:v>
                </c:pt>
              </c:strCache>
            </c:strRef>
          </c:cat>
          <c:val>
            <c:numRef>
              <c:f>Sheet1!$C$2:$C$6</c:f>
              <c:numCache>
                <c:formatCode>0.0</c:formatCode>
                <c:ptCount val="5"/>
                <c:pt idx="0">
                  <c:v>3.6033157989554878</c:v>
                </c:pt>
                <c:pt idx="1">
                  <c:v>3.9111919904751433</c:v>
                </c:pt>
                <c:pt idx="2">
                  <c:v>4.21965999280871</c:v>
                </c:pt>
                <c:pt idx="3">
                  <c:v>4.2732826586232067</c:v>
                </c:pt>
                <c:pt idx="4">
                  <c:v>4.2863924740223354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495-4A08-A286-8F2ECD58E9E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0.2082813172882112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3.7379324628284749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2.3794546132619665E-2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5.8960291638452986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0.12678878017618889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0.25959796110868094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2.7101657409435109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0.23389227676076629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4.6646825605433309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7.8034767609420399</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Sheet1!$B$2:$B$6</c:f>
              <c:numCache>
                <c:formatCode>0.0</c:formatCode>
                <c:ptCount val="5"/>
                <c:pt idx="0">
                  <c:v>6.5780555735065924</c:v>
                </c:pt>
                <c:pt idx="1">
                  <c:v>6.5950964192049968</c:v>
                </c:pt>
                <c:pt idx="2">
                  <c:v>6.6758004704178218</c:v>
                </c:pt>
                <c:pt idx="3">
                  <c:v>6.6844978783599087</c:v>
                </c:pt>
                <c:pt idx="4">
                  <c:v>6.6845072503188439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608-4C3A-A618-C2B80CD89E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Barking, Havering and Redbridge University Hospitals NHS Trust</c:v>
                </c:pt>
                <c:pt idx="2">
                  <c:v>Barts Health NHS Trust</c:v>
                </c:pt>
                <c:pt idx="3">
                  <c:v>Whittington Health NHS Trust</c:v>
                </c:pt>
                <c:pt idx="4">
                  <c:v>Homerton Healthcare NHS Foundation Trust</c:v>
                </c:pt>
              </c:strCache>
            </c:strRef>
          </c:cat>
          <c:val>
            <c:numRef>
              <c:f>Sheet1!$C$2:$C$6</c:f>
              <c:numCache>
                <c:formatCode>0.0</c:formatCode>
                <c:ptCount val="5"/>
                <c:pt idx="0">
                  <c:v>3.4219444264934076</c:v>
                </c:pt>
                <c:pt idx="1">
                  <c:v>3.4049035807950032</c:v>
                </c:pt>
                <c:pt idx="2">
                  <c:v>3.3241995295821782</c:v>
                </c:pt>
                <c:pt idx="3">
                  <c:v>3.3155021216400913</c:v>
                </c:pt>
                <c:pt idx="4">
                  <c:v>3.3154927496811561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608-4C3A-A618-C2B80CD89E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Sheet1!$B$2:$B$6</c:f>
              <c:numCache>
                <c:formatCode>0.0</c:formatCode>
                <c:ptCount val="5"/>
                <c:pt idx="0">
                  <c:v>7.9904890001547457</c:v>
                </c:pt>
                <c:pt idx="1">
                  <c:v>7.8034767609420399</c:v>
                </c:pt>
                <c:pt idx="2">
                  <c:v>7.2462881500090894</c:v>
                </c:pt>
                <c:pt idx="3">
                  <c:v>7.2328695759156547</c:v>
                </c:pt>
                <c:pt idx="4">
                  <c:v>7.1698910447652411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05C-4415-A453-483E1FC72BE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Chelsea and Westminster Hospital NHS Foundation Trust</c:v>
                </c:pt>
                <c:pt idx="3">
                  <c:v>King's College Hospital NHS Foundation Trust</c:v>
                </c:pt>
                <c:pt idx="4">
                  <c:v>Lewisham and Greenwich NHS Trust</c:v>
                </c:pt>
              </c:strCache>
            </c:strRef>
          </c:cat>
          <c:val>
            <c:numRef>
              <c:f>Sheet1!$C$2:$C$6</c:f>
              <c:numCache>
                <c:formatCode>0.0</c:formatCode>
                <c:ptCount val="5"/>
                <c:pt idx="0">
                  <c:v>2.0095109998452543</c:v>
                </c:pt>
                <c:pt idx="1">
                  <c:v>2.1965232390579601</c:v>
                </c:pt>
                <c:pt idx="2">
                  <c:v>2.7537118499909106</c:v>
                </c:pt>
                <c:pt idx="3">
                  <c:v>2.7671304240843453</c:v>
                </c:pt>
                <c:pt idx="4">
                  <c:v>2.8301089552347589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05C-4415-A453-483E1FC72BE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0.10734404654334817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0.44350176618870663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0.12364497656094464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1.2908359452597846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0.12364497656094464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0.44350176618870663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6.240310730920573E-2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7.5239503778555523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0.28606814814116976</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0.50942847396188284</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0.142024849785364</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1.4827192039840398</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0.142024849785364</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0.4683926522501265</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7.8095824491546963</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0.80387775833325037</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0.51763276722288865</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0.14431214540692139</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1.5065982445068542</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0.14431214540692139</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0.29526169493113574</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8.076897455815871</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6.3389709373901963</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5.2856638070445738</c:v>
                </c:pt>
                <c:pt idx="1">
                  <c:v>5.3577438133016324</c:v>
                </c:pt>
                <c:pt idx="2">
                  <c:v>5.3693576456886341</c:v>
                </c:pt>
                <c:pt idx="3">
                  <c:v>5.621607338680028</c:v>
                </c:pt>
                <c:pt idx="4">
                  <c:v>6.2795417033857657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28-4906-A967-8ECC68FCFC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Barts Health NHS Trust</c:v>
                </c:pt>
                <c:pt idx="1">
                  <c:v>Chelsea and Westminster Hospital NHS Foundation Trust</c:v>
                </c:pt>
                <c:pt idx="2">
                  <c:v>Royal Free London NHS Foundation Trust</c:v>
                </c:pt>
                <c:pt idx="3">
                  <c:v>Barking, Havering and Redbridge University Hospitals NHS Trust</c:v>
                </c:pt>
                <c:pt idx="4">
                  <c:v>The Hillingdon Hospitals NHS Foundation Trust</c:v>
                </c:pt>
              </c:strCache>
            </c:strRef>
          </c:cat>
          <c:val>
            <c:numRef>
              <c:f>Sheet1!$C$2:$C$6</c:f>
              <c:numCache>
                <c:formatCode>0.0</c:formatCode>
                <c:ptCount val="5"/>
                <c:pt idx="0">
                  <c:v>4.7143361929554262</c:v>
                </c:pt>
                <c:pt idx="1">
                  <c:v>4.6422561866983676</c:v>
                </c:pt>
                <c:pt idx="2">
                  <c:v>4.6306423543113659</c:v>
                </c:pt>
                <c:pt idx="3">
                  <c:v>4.378392661319972</c:v>
                </c:pt>
                <c:pt idx="4">
                  <c:v>3.7204582966142343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28-4906-A967-8ECC68FCFC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Sheet1!$B$2:$B$6</c:f>
              <c:numCache>
                <c:formatCode>0.0</c:formatCode>
                <c:ptCount val="5"/>
                <c:pt idx="0">
                  <c:v>7.630842154382691</c:v>
                </c:pt>
                <c:pt idx="1">
                  <c:v>7.2627369714473407</c:v>
                </c:pt>
                <c:pt idx="2">
                  <c:v>7.2377259557495899</c:v>
                </c:pt>
                <c:pt idx="3">
                  <c:v>7.096991790874033</c:v>
                </c:pt>
                <c:pt idx="4">
                  <c:v>7.0814960354007939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F2-4797-9868-86E2429D705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King's College Hospital NHS Foundation Trust</c:v>
                </c:pt>
                <c:pt idx="2">
                  <c:v>University College London Hospitals NHS Foundation Trust</c:v>
                </c:pt>
                <c:pt idx="3">
                  <c:v>Guy's and St Thomas' NHS Foundation Trust</c:v>
                </c:pt>
                <c:pt idx="4">
                  <c:v>Lewisham and Greenwich NHS Trust</c:v>
                </c:pt>
              </c:strCache>
            </c:strRef>
          </c:cat>
          <c:val>
            <c:numRef>
              <c:f>Sheet1!$C$2:$C$6</c:f>
              <c:numCache>
                <c:formatCode>0.0</c:formatCode>
                <c:ptCount val="5"/>
                <c:pt idx="0">
                  <c:v>2.369157845617309</c:v>
                </c:pt>
                <c:pt idx="1">
                  <c:v>2.7372630285526593</c:v>
                </c:pt>
                <c:pt idx="2">
                  <c:v>2.7622740442504101</c:v>
                </c:pt>
                <c:pt idx="3">
                  <c:v>2.903008209125967</c:v>
                </c:pt>
                <c:pt idx="4">
                  <c:v>2.9185039645992061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F2-4797-9868-86E2429D705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0.4860255902443118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0.76622739943603246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0.21361847024372604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2.2301464049054385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0.21361847024372604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0.76622739943603246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8.3001417793093779E-2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6.3389709373901963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0.51848477043141239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0.75920746441800624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0.21166136484542619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2.2097145032863583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0.21166136484542619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0.75920746441800713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3.1007356831455724E-2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8.565737165593319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9.0070900931543019</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Sheet1!$B$2:$B$6</c:f>
              <c:numCache>
                <c:formatCode>0.0</c:formatCode>
                <c:ptCount val="5"/>
                <c:pt idx="0">
                  <c:v>7.139650965787002</c:v>
                </c:pt>
                <c:pt idx="1">
                  <c:v>7.5409106355708566</c:v>
                </c:pt>
                <c:pt idx="2">
                  <c:v>7.8132463403192771</c:v>
                </c:pt>
                <c:pt idx="3">
                  <c:v>7.8183936849078268</c:v>
                </c:pt>
                <c:pt idx="4">
                  <c:v>7.8788953830930621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DD-4F2A-875C-313AEB075F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Whittington Health NHS Trust</c:v>
                </c:pt>
                <c:pt idx="2">
                  <c:v>Homerton Healthcare NHS Foundation Trust</c:v>
                </c:pt>
                <c:pt idx="3">
                  <c:v>The Hillingdon Hospitals NHS Foundation Trust</c:v>
                </c:pt>
                <c:pt idx="4">
                  <c:v>Royal Free London NHS Foundation Trust</c:v>
                </c:pt>
              </c:strCache>
            </c:strRef>
          </c:cat>
          <c:val>
            <c:numRef>
              <c:f>Sheet1!$C$2:$C$6</c:f>
              <c:numCache>
                <c:formatCode>0.0</c:formatCode>
                <c:ptCount val="5"/>
                <c:pt idx="0">
                  <c:v>2.860349034212998</c:v>
                </c:pt>
                <c:pt idx="1">
                  <c:v>2.4590893644291434</c:v>
                </c:pt>
                <c:pt idx="2">
                  <c:v>2.1867536596807229</c:v>
                </c:pt>
                <c:pt idx="3">
                  <c:v>2.1816063150921732</c:v>
                </c:pt>
                <c:pt idx="4">
                  <c:v>2.1211046169069379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DD-4F2A-875C-313AEB075F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Sheet1!$B$2:$B$6</c:f>
              <c:numCache>
                <c:formatCode>0.0</c:formatCode>
                <c:ptCount val="5"/>
                <c:pt idx="0">
                  <c:v>9.2312069296681791</c:v>
                </c:pt>
                <c:pt idx="1">
                  <c:v>9.2169253951423524</c:v>
                </c:pt>
                <c:pt idx="2">
                  <c:v>9.0070900931543019</c:v>
                </c:pt>
                <c:pt idx="3">
                  <c:v>8.8331246204522369</c:v>
                </c:pt>
                <c:pt idx="4">
                  <c:v>8.7263980649489437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1E2-4C05-8D0B-EA7CB48CB80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Great Ormond Street Hospital For Children NHS Foundation Trust</c:v>
                </c:pt>
                <c:pt idx="3">
                  <c:v>Croydon Health Services NHS Trust</c:v>
                </c:pt>
                <c:pt idx="4">
                  <c:v>King's College Hospital NHS Foundation Trust</c:v>
                </c:pt>
              </c:strCache>
            </c:strRef>
          </c:cat>
          <c:val>
            <c:numRef>
              <c:f>Sheet1!$C$2:$C$6</c:f>
              <c:numCache>
                <c:formatCode>0.0</c:formatCode>
                <c:ptCount val="5"/>
                <c:pt idx="0">
                  <c:v>0.76879307033182087</c:v>
                </c:pt>
                <c:pt idx="1">
                  <c:v>0.78307460485764757</c:v>
                </c:pt>
                <c:pt idx="2">
                  <c:v>0.99290990684569813</c:v>
                </c:pt>
                <c:pt idx="3">
                  <c:v>1.1668753795477631</c:v>
                </c:pt>
                <c:pt idx="4">
                  <c:v>1.2736019350510563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1E2-4C05-8D0B-EA7CB48CB80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0.35942395477338884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0.12252695315233897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1.2791639401075265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0.12252695315233808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0.32712597847999447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9.0070900931543019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Your Trust</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8.5439992728065857</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Sheet1!$B$2:$B$6</c:f>
              <c:numCache>
                <c:formatCode>0.0</c:formatCode>
                <c:ptCount val="5"/>
                <c:pt idx="0">
                  <c:v>7.949711534676716</c:v>
                </c:pt>
                <c:pt idx="1">
                  <c:v>8.077828769183439</c:v>
                </c:pt>
                <c:pt idx="2">
                  <c:v>8.1359037721921954</c:v>
                </c:pt>
                <c:pt idx="3">
                  <c:v>8.1830846209004804</c:v>
                </c:pt>
                <c:pt idx="4">
                  <c:v>8.3497094657974191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E9-4BA2-A046-41464E3D40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Royal Free London NHS Foundation Trust</c:v>
                </c:pt>
                <c:pt idx="3">
                  <c:v>Barts Health NHS Trust</c:v>
                </c:pt>
                <c:pt idx="4">
                  <c:v>St George's University Hospitals NHS Foundation Trust</c:v>
                </c:pt>
              </c:strCache>
            </c:strRef>
          </c:cat>
          <c:val>
            <c:numRef>
              <c:f>Sheet1!$C$2:$C$6</c:f>
              <c:numCache>
                <c:formatCode>0.0</c:formatCode>
                <c:ptCount val="5"/>
                <c:pt idx="0">
                  <c:v>2.050288465323284</c:v>
                </c:pt>
                <c:pt idx="1">
                  <c:v>1.922171230816561</c:v>
                </c:pt>
                <c:pt idx="2">
                  <c:v>1.8640962278078046</c:v>
                </c:pt>
                <c:pt idx="3">
                  <c:v>1.8169153790995196</c:v>
                </c:pt>
                <c:pt idx="4">
                  <c:v>1.6502905342025809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E9-4BA2-A046-41464E3D40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Sheet1!$B$2:$B$6</c:f>
              <c:numCache>
                <c:formatCode>0.0</c:formatCode>
                <c:ptCount val="5"/>
                <c:pt idx="0">
                  <c:v>7.2419120084893152</c:v>
                </c:pt>
                <c:pt idx="1">
                  <c:v>7.2449301993393984</c:v>
                </c:pt>
                <c:pt idx="2">
                  <c:v>7.263925878047818</c:v>
                </c:pt>
                <c:pt idx="3">
                  <c:v>7.2978482858628011</c:v>
                </c:pt>
                <c:pt idx="4">
                  <c:v>7.3117802140173396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07-4CB7-BDDD-D7A7DF7B5DE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St George's University Hospitals NHS Foundation Trust</c:v>
                </c:pt>
                <c:pt idx="2">
                  <c:v>Epsom and St Helier University Hospitals NHS Trust</c:v>
                </c:pt>
                <c:pt idx="3">
                  <c:v>Kingston and Richmond NHS Foundation Trust</c:v>
                </c:pt>
                <c:pt idx="4">
                  <c:v>Barking, Havering and Redbridge University Hospitals NHS Trust</c:v>
                </c:pt>
              </c:strCache>
            </c:strRef>
          </c:cat>
          <c:val>
            <c:numRef>
              <c:f>Sheet1!$C$2:$C$6</c:f>
              <c:numCache>
                <c:formatCode>0.0</c:formatCode>
                <c:ptCount val="5"/>
                <c:pt idx="0">
                  <c:v>2.7580879915106848</c:v>
                </c:pt>
                <c:pt idx="1">
                  <c:v>2.7550698006606016</c:v>
                </c:pt>
                <c:pt idx="2">
                  <c:v>2.736074121952182</c:v>
                </c:pt>
                <c:pt idx="3">
                  <c:v>2.7021517141371989</c:v>
                </c:pt>
                <c:pt idx="4">
                  <c:v>2.6882197859826604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07-4CB7-BDDD-D7A7DF7B5DE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Sheet1!$B$2:$B$6</c:f>
              <c:numCache>
                <c:formatCode>0.0</c:formatCode>
                <c:ptCount val="5"/>
                <c:pt idx="0">
                  <c:v>9.3980315420871143</c:v>
                </c:pt>
                <c:pt idx="1">
                  <c:v>9.1430684082652753</c:v>
                </c:pt>
                <c:pt idx="2">
                  <c:v>9.1423892575967418</c:v>
                </c:pt>
                <c:pt idx="3">
                  <c:v>9.0561881059740177</c:v>
                </c:pt>
                <c:pt idx="4">
                  <c:v>8.9277222530716251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04-4C12-91AA-02D685D6643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Whittington Health NHS Trust</c:v>
                </c:pt>
                <c:pt idx="2">
                  <c:v>Guy's and St Thomas' NHS Foundation Trust</c:v>
                </c:pt>
                <c:pt idx="3">
                  <c:v>Imperial College Healthcare NHS Trust</c:v>
                </c:pt>
                <c:pt idx="4">
                  <c:v>Croydon Health Services NHS Trust</c:v>
                </c:pt>
              </c:strCache>
            </c:strRef>
          </c:cat>
          <c:val>
            <c:numRef>
              <c:f>Sheet1!$C$2:$C$6</c:f>
              <c:numCache>
                <c:formatCode>0.0</c:formatCode>
                <c:ptCount val="5"/>
                <c:pt idx="0">
                  <c:v>0.60196845791288567</c:v>
                </c:pt>
                <c:pt idx="1">
                  <c:v>0.85693159173472466</c:v>
                </c:pt>
                <c:pt idx="2">
                  <c:v>0.85761074240325819</c:v>
                </c:pt>
                <c:pt idx="3">
                  <c:v>0.94381189402598231</c:v>
                </c:pt>
                <c:pt idx="4">
                  <c:v>1.0722777469283749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04-4C12-91AA-02D685D6643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0.42369641026932303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0.1433714547083591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1.4967775675909749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0.14337145470835821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0.19688409675520191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8.5439992728065857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9.1809040409518783</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Sheet1!$B$2:$B$6</c:f>
              <c:numCache>
                <c:formatCode>0.0</c:formatCode>
                <c:ptCount val="5"/>
                <c:pt idx="0">
                  <c:v>7.8483516986744357</c:v>
                </c:pt>
                <c:pt idx="1">
                  <c:v>7.9991032277510001</c:v>
                </c:pt>
                <c:pt idx="2">
                  <c:v>8.0350532641247643</c:v>
                </c:pt>
                <c:pt idx="3">
                  <c:v>8.3340954366205739</c:v>
                </c:pt>
                <c:pt idx="4">
                  <c:v>8.4765720697852291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68-467E-BA12-FD72FFE0363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Moorfields Eye Hospital NHS Foundation Trust</c:v>
                </c:pt>
                <c:pt idx="3">
                  <c:v>Barts Health NHS Trust</c:v>
                </c:pt>
                <c:pt idx="4">
                  <c:v>Kingston and Richmond NHS Foundation Trust</c:v>
                </c:pt>
              </c:strCache>
            </c:strRef>
          </c:cat>
          <c:val>
            <c:numRef>
              <c:f>Sheet1!$C$2:$C$6</c:f>
              <c:numCache>
                <c:formatCode>0.0</c:formatCode>
                <c:ptCount val="5"/>
                <c:pt idx="0">
                  <c:v>2.1516483013255643</c:v>
                </c:pt>
                <c:pt idx="1">
                  <c:v>2.0008967722489999</c:v>
                </c:pt>
                <c:pt idx="2">
                  <c:v>1.9649467358752357</c:v>
                </c:pt>
                <c:pt idx="3">
                  <c:v>1.6659045633794261</c:v>
                </c:pt>
                <c:pt idx="4">
                  <c:v>1.5234279302147709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68-467E-BA12-FD72FFE0363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Sheet1!$B$2:$B$6</c:f>
              <c:numCache>
                <c:formatCode>0.0</c:formatCode>
                <c:ptCount val="5"/>
                <c:pt idx="0">
                  <c:v>9.2172652005745537</c:v>
                </c:pt>
                <c:pt idx="1">
                  <c:v>9.1809040409518783</c:v>
                </c:pt>
                <c:pt idx="2">
                  <c:v>8.8595399882024708</c:v>
                </c:pt>
                <c:pt idx="3">
                  <c:v>8.8551603897431992</c:v>
                </c:pt>
                <c:pt idx="4">
                  <c:v>8.8508923117628928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552-4049-B632-7FDB1D4D196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Great Ormond Street Hospital For Children NHS Foundation Trust</c:v>
                </c:pt>
                <c:pt idx="2">
                  <c:v>Croydon Health Services NHS Trust</c:v>
                </c:pt>
                <c:pt idx="3">
                  <c:v>Chelsea and Westminster Hospital NHS Foundation Trust</c:v>
                </c:pt>
                <c:pt idx="4">
                  <c:v>Lewisham and Greenwich NHS Trust</c:v>
                </c:pt>
              </c:strCache>
            </c:strRef>
          </c:cat>
          <c:val>
            <c:numRef>
              <c:f>Sheet1!$C$2:$C$6</c:f>
              <c:numCache>
                <c:formatCode>0.0</c:formatCode>
                <c:ptCount val="5"/>
                <c:pt idx="0">
                  <c:v>0.78273479942544633</c:v>
                </c:pt>
                <c:pt idx="1">
                  <c:v>0.81909595904812171</c:v>
                </c:pt>
                <c:pt idx="2">
                  <c:v>1.1404600117975292</c:v>
                </c:pt>
                <c:pt idx="3">
                  <c:v>1.1448396102568008</c:v>
                </c:pt>
                <c:pt idx="4">
                  <c:v>1.1491076882371072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552-4049-B632-7FDB1D4D196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0.84638274478724096</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0.40031084984059184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0.11160367200109711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1.1651264406281108</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0.11160367200109711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4.8944774828685311E-2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9.3571797016138145</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0.45687793134106425</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0.26769963626566273</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7.4632657127587265E-2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0.77915431091576792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7.4632657127587265E-2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0.26769963626566273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3.2457032661822538E-2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9.2417903501069905</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0.56580101293959473</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0.22262384033431104</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6.2065862232285163E-2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0.64795876202447733</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6.2065862232286051E-2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0.22262384033431104</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0.19280044767822524</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8.9437420711348317</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8.3053201186511796</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Sheet1!$B$2:$B$6</c:f>
              <c:numCache>
                <c:formatCode>0.0</c:formatCode>
                <c:ptCount val="5"/>
                <c:pt idx="0">
                  <c:v>7.7904069167883954</c:v>
                </c:pt>
                <c:pt idx="1">
                  <c:v>7.8018042894110797</c:v>
                </c:pt>
                <c:pt idx="2">
                  <c:v>7.8410401248317694</c:v>
                </c:pt>
                <c:pt idx="3">
                  <c:v>7.9242271511984157</c:v>
                </c:pt>
                <c:pt idx="4">
                  <c:v>8.1225403138281607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E9-4F2B-8D9F-F52CBC3942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Barts Health NHS Trust</c:v>
                </c:pt>
                <c:pt idx="2">
                  <c:v>St George's University Hospitals NHS Foundation Trust</c:v>
                </c:pt>
                <c:pt idx="3">
                  <c:v>Royal Free London NHS Foundation Trust</c:v>
                </c:pt>
                <c:pt idx="4">
                  <c:v>London North West University Healthcare NHS Trust</c:v>
                </c:pt>
              </c:strCache>
            </c:strRef>
          </c:cat>
          <c:val>
            <c:numRef>
              <c:f>Sheet1!$C$2:$C$6</c:f>
              <c:numCache>
                <c:formatCode>0.0</c:formatCode>
                <c:ptCount val="5"/>
                <c:pt idx="0">
                  <c:v>2.2095930832116046</c:v>
                </c:pt>
                <c:pt idx="1">
                  <c:v>2.1981957105889203</c:v>
                </c:pt>
                <c:pt idx="2">
                  <c:v>2.1589598751682306</c:v>
                </c:pt>
                <c:pt idx="3">
                  <c:v>2.0757728488015843</c:v>
                </c:pt>
                <c:pt idx="4">
                  <c:v>1.8774596861718393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E9-4F2B-8D9F-F52CBC3942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Sheet1!$B$2:$B$6</c:f>
              <c:numCache>
                <c:formatCode>0.0</c:formatCode>
                <c:ptCount val="5"/>
                <c:pt idx="0">
                  <c:v>9.042797852757559</c:v>
                </c:pt>
                <c:pt idx="1">
                  <c:v>8.4521567050457147</c:v>
                </c:pt>
                <c:pt idx="2">
                  <c:v>8.2784459199855291</c:v>
                </c:pt>
                <c:pt idx="3">
                  <c:v>8.2595349573084409</c:v>
                </c:pt>
                <c:pt idx="4">
                  <c:v>8.2511340269377822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7CD-44F9-9E10-44FF979AAA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Imperial College Healthcare NHS Trust</c:v>
                </c:pt>
                <c:pt idx="2">
                  <c:v>Chelsea and Westminster Hospital NHS Foundation Trust</c:v>
                </c:pt>
                <c:pt idx="3">
                  <c:v>Whittington Health NHS Trust</c:v>
                </c:pt>
                <c:pt idx="4">
                  <c:v>Guy's and St Thomas' NHS Foundation Trust</c:v>
                </c:pt>
              </c:strCache>
            </c:strRef>
          </c:cat>
          <c:val>
            <c:numRef>
              <c:f>Sheet1!$C$2:$C$6</c:f>
              <c:numCache>
                <c:formatCode>0.0</c:formatCode>
                <c:ptCount val="5"/>
                <c:pt idx="0">
                  <c:v>0.95720214724244101</c:v>
                </c:pt>
                <c:pt idx="1">
                  <c:v>1.5478432949542853</c:v>
                </c:pt>
                <c:pt idx="2">
                  <c:v>1.7215540800144709</c:v>
                </c:pt>
                <c:pt idx="3">
                  <c:v>1.7404650426915591</c:v>
                </c:pt>
                <c:pt idx="4">
                  <c:v>1.7488659730622178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7CD-44F9-9E10-44FF979AAA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Sheet1!$B$2:$B$6</c:f>
              <c:numCache>
                <c:formatCode>0.0</c:formatCode>
                <c:ptCount val="5"/>
                <c:pt idx="0">
                  <c:v>8.9299228777767485</c:v>
                </c:pt>
                <c:pt idx="1">
                  <c:v>8.8445749656935675</c:v>
                </c:pt>
                <c:pt idx="2">
                  <c:v>8.7084642152716896</c:v>
                </c:pt>
                <c:pt idx="3">
                  <c:v>8.5161017479401462</c:v>
                </c:pt>
                <c:pt idx="4">
                  <c:v>8.4725748667695964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FF-4FFC-A966-5244A18F2EA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The Royal Marsden NHS Foundation Trust</c:v>
                </c:pt>
                <c:pt idx="2">
                  <c:v>Lewisham and Greenwich NHS Trust</c:v>
                </c:pt>
                <c:pt idx="3">
                  <c:v>King's College Hospital NHS Foundation Trust</c:v>
                </c:pt>
                <c:pt idx="4">
                  <c:v>Epsom and St Helier University Hospitals NHS Trust</c:v>
                </c:pt>
              </c:strCache>
            </c:strRef>
          </c:cat>
          <c:val>
            <c:numRef>
              <c:f>Sheet1!$C$2:$C$6</c:f>
              <c:numCache>
                <c:formatCode>0.0</c:formatCode>
                <c:ptCount val="5"/>
                <c:pt idx="0">
                  <c:v>1.0700771222232515</c:v>
                </c:pt>
                <c:pt idx="1">
                  <c:v>1.1554250343064325</c:v>
                </c:pt>
                <c:pt idx="2">
                  <c:v>1.2915357847283104</c:v>
                </c:pt>
                <c:pt idx="3">
                  <c:v>1.4838982520598538</c:v>
                </c:pt>
                <c:pt idx="4">
                  <c:v>1.5274251332304036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FF-4FFC-A966-5244A18F2EA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0.29434608517035166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0.15099061138729919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1.576320478166843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0.15099061138730008</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7.4250184513340756E-2</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7.9741409575363917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0.21004156520912165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0.16749986086872681</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1.7486746914363431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0.16749986086872681</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1.3316295395235045E-2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8.6364992797659674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8.3871783343342656</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Sheet1!$B$2:$B$6</c:f>
              <c:numCache>
                <c:formatCode>0.0</c:formatCode>
                <c:ptCount val="5"/>
                <c:pt idx="0">
                  <c:v>7.5527907484907031</c:v>
                </c:pt>
                <c:pt idx="1">
                  <c:v>7.8668505153874007</c:v>
                </c:pt>
                <c:pt idx="2">
                  <c:v>7.90360302615451</c:v>
                </c:pt>
                <c:pt idx="3">
                  <c:v>8.0100105823751377</c:v>
                </c:pt>
                <c:pt idx="4">
                  <c:v>8.0348611757202324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4AE-4701-9F23-9FB172904AE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The Hillingdon Hospitals NHS Foundation Trust</c:v>
                </c:pt>
                <c:pt idx="3">
                  <c:v>Whittington Health NHS Trust</c:v>
                </c:pt>
                <c:pt idx="4">
                  <c:v>Royal Free London NHS Foundation Trust</c:v>
                </c:pt>
              </c:strCache>
            </c:strRef>
          </c:cat>
          <c:val>
            <c:numRef>
              <c:f>Sheet1!$C$2:$C$6</c:f>
              <c:numCache>
                <c:formatCode>0.0</c:formatCode>
                <c:ptCount val="5"/>
                <c:pt idx="0">
                  <c:v>2.4472092515092969</c:v>
                </c:pt>
                <c:pt idx="1">
                  <c:v>2.1331494846125993</c:v>
                </c:pt>
                <c:pt idx="2">
                  <c:v>2.09639697384549</c:v>
                </c:pt>
                <c:pt idx="3">
                  <c:v>1.9899894176248623</c:v>
                </c:pt>
                <c:pt idx="4">
                  <c:v>1.9651388242797676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4AE-4701-9F23-9FB172904AE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Sheet1!$B$2:$B$6</c:f>
              <c:numCache>
                <c:formatCode>0.0</c:formatCode>
                <c:ptCount val="5"/>
                <c:pt idx="0">
                  <c:v>9.1699219566856112</c:v>
                </c:pt>
                <c:pt idx="1">
                  <c:v>8.6772657969979132</c:v>
                </c:pt>
                <c:pt idx="2">
                  <c:v>8.6562171737015774</c:v>
                </c:pt>
                <c:pt idx="3">
                  <c:v>8.5244269014074465</c:v>
                </c:pt>
                <c:pt idx="4">
                  <c:v>8.4887783161482968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FCB-4C04-9859-AE0B9FF7BA8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University College London Hospitals NHS Foundation Trust</c:v>
                </c:pt>
                <c:pt idx="2">
                  <c:v>Guy's and St Thomas' NHS Foundation Trust</c:v>
                </c:pt>
                <c:pt idx="3">
                  <c:v>The Royal Marsden NHS Foundation Trust</c:v>
                </c:pt>
                <c:pt idx="4">
                  <c:v>St George's University Hospitals NHS Foundation Trust</c:v>
                </c:pt>
              </c:strCache>
            </c:strRef>
          </c:cat>
          <c:val>
            <c:numRef>
              <c:f>Sheet1!$C$2:$C$6</c:f>
              <c:numCache>
                <c:formatCode>0.0</c:formatCode>
                <c:ptCount val="5"/>
                <c:pt idx="0">
                  <c:v>0.83007804331438884</c:v>
                </c:pt>
                <c:pt idx="1">
                  <c:v>1.3227342030020868</c:v>
                </c:pt>
                <c:pt idx="2">
                  <c:v>1.3437828262984226</c:v>
                </c:pt>
                <c:pt idx="3">
                  <c:v>1.4755730985925535</c:v>
                </c:pt>
                <c:pt idx="4">
                  <c:v>1.5112216838517032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FCB-4C04-9859-AE0B9FF7BA8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0.19893666969024348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0.73651141048690327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0.20533387469707165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2.1436564073252349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0.20533387469707165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0.73651141048690327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0.29691141113594632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7.8231211393991931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0.20070994467552872</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7.5950915950459219E-2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0.79291674527459932</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7.5950915950459219E-2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0.27242809457023043</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0.22414494710811184</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9.0534221461140536</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0.13090977626784284</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0.12350548677598105</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1.2893796917714742</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0.12350548677598105</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0.44300143073054343</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0.40174524181277604</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8.2849917174895502</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8.4309398750285816</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0.54794159656574859</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0.25590899818207014</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7.1345515382892799E-2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0.74483701926968493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7.1345515382892799E-2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0.25590899818207014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0.33562613488748205</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9.7266759485948153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Sheet1!$B$2:$B$6</c:f>
              <c:numCache>
                <c:formatCode>0.0</c:formatCode>
                <c:ptCount val="5"/>
                <c:pt idx="0">
                  <c:v>7.0091286098555043</c:v>
                </c:pt>
                <c:pt idx="1">
                  <c:v>7.3893689382127601</c:v>
                </c:pt>
                <c:pt idx="2">
                  <c:v>7.6879744017329568</c:v>
                </c:pt>
                <c:pt idx="3">
                  <c:v>7.7577682984645744</c:v>
                </c:pt>
                <c:pt idx="4">
                  <c:v>7.7800182898816814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6A-4F76-A7C2-04292A3C0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Free London NHS Foundation Trust</c:v>
                </c:pt>
                <c:pt idx="2">
                  <c:v>Lewisham and Greenwich NHS Trust</c:v>
                </c:pt>
                <c:pt idx="3">
                  <c:v>Barking, Havering and Redbridge University Hospitals NHS Trust</c:v>
                </c:pt>
                <c:pt idx="4">
                  <c:v>Barts Health NHS Trust</c:v>
                </c:pt>
              </c:strCache>
            </c:strRef>
          </c:cat>
          <c:val>
            <c:numRef>
              <c:f>Sheet1!$C$2:$C$6</c:f>
              <c:numCache>
                <c:formatCode>0.0</c:formatCode>
                <c:ptCount val="5"/>
                <c:pt idx="0">
                  <c:v>2.9908713901444957</c:v>
                </c:pt>
                <c:pt idx="1">
                  <c:v>2.6106310617872399</c:v>
                </c:pt>
                <c:pt idx="2">
                  <c:v>2.3120255982670432</c:v>
                </c:pt>
                <c:pt idx="3">
                  <c:v>2.2422317015354256</c:v>
                </c:pt>
                <c:pt idx="4">
                  <c:v>2.2199817101183186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16A-4F76-A7C2-04292A3C0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Sheet1!$B$2:$B$6</c:f>
              <c:numCache>
                <c:formatCode>0.0</c:formatCode>
                <c:ptCount val="5"/>
                <c:pt idx="0">
                  <c:v>9.3552341319064336</c:v>
                </c:pt>
                <c:pt idx="1">
                  <c:v>8.8799845563523228</c:v>
                </c:pt>
                <c:pt idx="2">
                  <c:v>8.4309398750285816</c:v>
                </c:pt>
                <c:pt idx="3">
                  <c:v>8.4039655766767254</c:v>
                </c:pt>
                <c:pt idx="4">
                  <c:v>8.3409775821549168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9D-4213-B456-7F6402D3891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Great Ormond Street Hospital For Children NHS Foundation Trust</c:v>
                </c:pt>
                <c:pt idx="3">
                  <c:v>Epsom and St Helier University Hospitals NHS Trust</c:v>
                </c:pt>
                <c:pt idx="4">
                  <c:v>Chelsea and Westminster Hospital NHS Foundation Trust</c:v>
                </c:pt>
              </c:strCache>
            </c:strRef>
          </c:cat>
          <c:val>
            <c:numRef>
              <c:f>Sheet1!$C$2:$C$6</c:f>
              <c:numCache>
                <c:formatCode>0.0</c:formatCode>
                <c:ptCount val="5"/>
                <c:pt idx="0">
                  <c:v>0.6447658680935664</c:v>
                </c:pt>
                <c:pt idx="1">
                  <c:v>1.1200154436476772</c:v>
                </c:pt>
                <c:pt idx="2">
                  <c:v>1.5690601249714184</c:v>
                </c:pt>
                <c:pt idx="3">
                  <c:v>1.5960344233232746</c:v>
                </c:pt>
                <c:pt idx="4">
                  <c:v>1.6590224178450832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9D-4213-B456-7F6402D3891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0.14623612358629856</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0.15521379904416843</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1.6204099558204463</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0.15521379904416932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0.55673587336576702</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0.24029167998028456</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7.8237506690611216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0.89817674533397529</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0.60471586257258014</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0.16859026131139299</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1.760058316758375</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0.16859026131139387</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0.41648144855573221</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9.0381290809960397</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0.40647575339760245</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0.32461922021408185</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9.0501411571660029E-2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0.94482184721727691</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9.0501411571660029E-2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0.32461922021408185</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0.13353325904505198</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9.71139363440445</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9.1321590849133738</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Sheet1!$B$2:$B$6</c:f>
              <c:numCache>
                <c:formatCode>0.0</c:formatCode>
                <c:ptCount val="5"/>
                <c:pt idx="0">
                  <c:v>8.1154991264689293</c:v>
                </c:pt>
                <c:pt idx="1">
                  <c:v>8.1299488685252239</c:v>
                </c:pt>
                <c:pt idx="2">
                  <c:v>8.1555071629750842</c:v>
                </c:pt>
                <c:pt idx="3">
                  <c:v>8.2177250229473255</c:v>
                </c:pt>
                <c:pt idx="4">
                  <c:v>8.2533572835621989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7CA-498F-9948-D25551E961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Barts Health NHS Trust</c:v>
                </c:pt>
                <c:pt idx="3">
                  <c:v>Whittington Health NHS Trust</c:v>
                </c:pt>
                <c:pt idx="4">
                  <c:v>Barking, Havering and Redbridge University Hospitals NHS Trust</c:v>
                </c:pt>
              </c:strCache>
            </c:strRef>
          </c:cat>
          <c:val>
            <c:numRef>
              <c:f>Sheet1!$C$2:$C$6</c:f>
              <c:numCache>
                <c:formatCode>0.0</c:formatCode>
                <c:ptCount val="5"/>
                <c:pt idx="0">
                  <c:v>1.8845008735310707</c:v>
                </c:pt>
                <c:pt idx="1">
                  <c:v>1.8700511314747761</c:v>
                </c:pt>
                <c:pt idx="2">
                  <c:v>1.8444928370249158</c:v>
                </c:pt>
                <c:pt idx="3">
                  <c:v>1.7822749770526745</c:v>
                </c:pt>
                <c:pt idx="4">
                  <c:v>1.7466427164378011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7CA-498F-9948-D25551E961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Sheet1!$B$2:$B$6</c:f>
              <c:numCache>
                <c:formatCode>0.0</c:formatCode>
                <c:ptCount val="5"/>
                <c:pt idx="0">
                  <c:v>9.1321590849133738</c:v>
                </c:pt>
                <c:pt idx="1">
                  <c:v>9.1033490979841662</c:v>
                </c:pt>
                <c:pt idx="2">
                  <c:v>8.9656742893984465</c:v>
                </c:pt>
                <c:pt idx="3">
                  <c:v>8.7786945053672962</c:v>
                </c:pt>
                <c:pt idx="4">
                  <c:v>8.6666220938868044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1A3-4AEA-9BED-B94267E699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The Royal Marsden NHS Foundation Trust</c:v>
                </c:pt>
                <c:pt idx="2">
                  <c:v>Guy's and St Thomas' NHS Foundation Trust</c:v>
                </c:pt>
                <c:pt idx="3">
                  <c:v>Croydon Health Services NHS Trust</c:v>
                </c:pt>
                <c:pt idx="4">
                  <c:v>Epsom and St Helier University Hospitals NHS Trust</c:v>
                </c:pt>
              </c:strCache>
            </c:strRef>
          </c:cat>
          <c:val>
            <c:numRef>
              <c:f>Sheet1!$C$2:$C$6</c:f>
              <c:numCache>
                <c:formatCode>0.0</c:formatCode>
                <c:ptCount val="5"/>
                <c:pt idx="0">
                  <c:v>0.8678409150866262</c:v>
                </c:pt>
                <c:pt idx="1">
                  <c:v>0.89665090201583375</c:v>
                </c:pt>
                <c:pt idx="2">
                  <c:v>1.0343257106015535</c:v>
                </c:pt>
                <c:pt idx="3">
                  <c:v>1.2213054946327038</c:v>
                </c:pt>
                <c:pt idx="4">
                  <c:v>1.3333779061131956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1A3-4AEA-9BED-B94267E699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0.209661885958905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0.36965652756471901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0.10305747613841998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1.0759053730068366</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0.10305747613841909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0.36965652756471812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0.14604111626531768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8.6599636339087667</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0.23401685168157726</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0.27868986944538854</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7.7696651969331398E-2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0.81114198067656673</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7.7696651969331398E-2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0.27868986944538854</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9.3066018455072452E-3</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9.4321499085186602</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0.27231496037198433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0.12717342926379338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1.3276724889404896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0.12717342926379338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0.40071898454050725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8.9395913743252446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9.6366847360948249E-2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0.29304906788731877</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8.1699889138020509E-2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0.85293520655985589</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8.1699889138020509E-2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0.29304906788731877</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7.0229944708284364E-3</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9.3750323129378774</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0.26759507118240666</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9.3378023540316768E-2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0.97485326647090176</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9.3378023540317656E-2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0.33493733037288642</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2.830692527818357E-2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9.0614904842881927</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Your Trust</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9.0685770468814706</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Sheet1!$B$2:$B$6</c:f>
              <c:numCache>
                <c:formatCode>0.0</c:formatCode>
                <c:ptCount val="5"/>
                <c:pt idx="0">
                  <c:v>7.9281231738899338</c:v>
                </c:pt>
                <c:pt idx="1">
                  <c:v>7.9502217294900221</c:v>
                </c:pt>
                <c:pt idx="2">
                  <c:v>8.0198571066907558</c:v>
                </c:pt>
                <c:pt idx="3">
                  <c:v>8.0242265822514653</c:v>
                </c:pt>
                <c:pt idx="4">
                  <c:v>8.1678085463398791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A6E-4491-BF2C-332858DF832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The Hillingdon Hospitals NHS Foundation Trust</c:v>
                </c:pt>
                <c:pt idx="2">
                  <c:v>North Middlesex University Hospital NHS Trust</c:v>
                </c:pt>
                <c:pt idx="3">
                  <c:v>Royal Free London NHS Foundation Trust</c:v>
                </c:pt>
                <c:pt idx="4">
                  <c:v>Barking, Havering and Redbridge University Hospitals NHS Trust</c:v>
                </c:pt>
              </c:strCache>
            </c:strRef>
          </c:cat>
          <c:val>
            <c:numRef>
              <c:f>Sheet1!$C$2:$C$6</c:f>
              <c:numCache>
                <c:formatCode>0.0</c:formatCode>
                <c:ptCount val="5"/>
                <c:pt idx="0">
                  <c:v>2.0718768261100662</c:v>
                </c:pt>
                <c:pt idx="1">
                  <c:v>2.0497782705099779</c:v>
                </c:pt>
                <c:pt idx="2">
                  <c:v>1.9801428933092442</c:v>
                </c:pt>
                <c:pt idx="3">
                  <c:v>1.9757734177485347</c:v>
                </c:pt>
                <c:pt idx="4">
                  <c:v>1.8321914536601209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A6E-4491-BF2C-332858DF832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9.3991284883192439</c:v>
                </c:pt>
                <c:pt idx="1">
                  <c:v>9.0850676708011733</c:v>
                </c:pt>
                <c:pt idx="2">
                  <c:v>9.0685770468814706</c:v>
                </c:pt>
                <c:pt idx="3">
                  <c:v>8.9547735438970779</c:v>
                </c:pt>
                <c:pt idx="4">
                  <c:v>8.9049268700768902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387-489D-BC2B-CDB950E4239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Great Ormond Street Hospital For Children NHS Foundation Trust</c:v>
                </c:pt>
                <c:pt idx="3">
                  <c:v>University College London Hospitals NHS Foundation Trust</c:v>
                </c:pt>
                <c:pt idx="4">
                  <c:v>Epsom and St Helier University Hospitals NHS Trust</c:v>
                </c:pt>
              </c:strCache>
            </c:strRef>
          </c:cat>
          <c:val>
            <c:numRef>
              <c:f>Sheet1!$C$2:$C$6</c:f>
              <c:numCache>
                <c:formatCode>0.0</c:formatCode>
                <c:ptCount val="5"/>
                <c:pt idx="0">
                  <c:v>0.60087151168075614</c:v>
                </c:pt>
                <c:pt idx="1">
                  <c:v>0.91493232919882672</c:v>
                </c:pt>
                <c:pt idx="2">
                  <c:v>0.93142295311852941</c:v>
                </c:pt>
                <c:pt idx="3">
                  <c:v>1.0452264561029221</c:v>
                </c:pt>
                <c:pt idx="4">
                  <c:v>1.0950731299231098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387-489D-BC2B-CDB950E4239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9.8353182724753907E-2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0.13256346680558106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1.3839437132049781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0.13256346680558195</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0.30713720018654911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9.0685770468814706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0.53813681923993517</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0.31388036236449945</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8.7507498292546337E-2</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0.91356581898901723</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8.7507498292547226E-2</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0.31388036236449857</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0.59905969068520371</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9.708467669775338</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0.8071479705535296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0.33185101826452268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9.2517582799397147E-2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0.96587038768328526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9.2517582799397147E-2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0.1823032209140294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9.486239477135614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0.140597585975339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0.58272774905855584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0.16246013965838468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1.6960607197786191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0.1624601396583838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0.58272774905855584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0.66724457989529817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8.8046332505955363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0.35701342395931634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0.18979774877668598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1.9814614654366736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0.18979774877668643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0.68078493071338464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1.1342880200152603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7.9154781325422441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0.25257045774459019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0.35149828886589063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9.7995094949729911E-2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1.0230548344024886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9.7995094949730799E-2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0.35149828886588885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0.5306414757275224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9.3841689333518907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0.58461538461538465</c:v>
                </c:pt>
                <c:pt idx="1">
                  <c:v>0.10384615384615391</c:v>
                </c:pt>
                <c:pt idx="2">
                  <c:v>0.15</c:v>
                </c:pt>
                <c:pt idx="3">
                  <c:v>6.5384615384615388E-2</c:v>
                </c:pt>
                <c:pt idx="4">
                  <c:v>3.0769230769230771E-2</c:v>
                </c:pt>
                <c:pt idx="5">
                  <c:v>6.5384615384615388E-2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7.1916294104469154</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Sheet1!$B$2:$B$6</c:f>
              <c:numCache>
                <c:formatCode>0.0</c:formatCode>
                <c:ptCount val="5"/>
                <c:pt idx="0">
                  <c:v>5.5338311169182983</c:v>
                </c:pt>
                <c:pt idx="1">
                  <c:v>5.7538749102508628</c:v>
                </c:pt>
                <c:pt idx="2">
                  <c:v>5.7641372759051723</c:v>
                </c:pt>
                <c:pt idx="3">
                  <c:v>5.835391456073169</c:v>
                </c:pt>
                <c:pt idx="4">
                  <c:v>5.9026331713870182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A-4633-9B71-D0548CD197C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Barking, Havering and Redbridge University Hospitals NHS Trust</c:v>
                </c:pt>
                <c:pt idx="2">
                  <c:v>North Middlesex University Hospital NHS Trust</c:v>
                </c:pt>
                <c:pt idx="3">
                  <c:v>Whittington Health NHS Trust</c:v>
                </c:pt>
                <c:pt idx="4">
                  <c:v>Lewisham and Greenwich NHS Trust</c:v>
                </c:pt>
              </c:strCache>
            </c:strRef>
          </c:cat>
          <c:val>
            <c:numRef>
              <c:f>Sheet1!$C$2:$C$6</c:f>
              <c:numCache>
                <c:formatCode>0.0</c:formatCode>
                <c:ptCount val="5"/>
                <c:pt idx="0">
                  <c:v>4.4661688830817017</c:v>
                </c:pt>
                <c:pt idx="1">
                  <c:v>4.2461250897491372</c:v>
                </c:pt>
                <c:pt idx="2">
                  <c:v>4.2358627240948277</c:v>
                </c:pt>
                <c:pt idx="3">
                  <c:v>4.164608543926831</c:v>
                </c:pt>
                <c:pt idx="4">
                  <c:v>4.0973668286129818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A-4633-9B71-D0548CD197C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Sheet1!$B$2:$B$6</c:f>
              <c:numCache>
                <c:formatCode>0.0</c:formatCode>
                <c:ptCount val="5"/>
                <c:pt idx="0">
                  <c:v>7.6010760105017567</c:v>
                </c:pt>
                <c:pt idx="1">
                  <c:v>7.4887108770842659</c:v>
                </c:pt>
                <c:pt idx="2">
                  <c:v>7.1916294104469154</c:v>
                </c:pt>
                <c:pt idx="3">
                  <c:v>6.8369135282368987</c:v>
                </c:pt>
                <c:pt idx="4">
                  <c:v>6.8184899531346854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1-4204-84FB-EE3D505458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College London Hospitals NHS Foundation Trust</c:v>
                </c:pt>
                <c:pt idx="1">
                  <c:v>The Royal Marsden NHS Foundation Trust</c:v>
                </c:pt>
                <c:pt idx="2">
                  <c:v>Great Ormond Street Hospital For Children NHS Foundation Trust</c:v>
                </c:pt>
                <c:pt idx="3">
                  <c:v>Kingston and Richmond NHS Foundation Trust</c:v>
                </c:pt>
                <c:pt idx="4">
                  <c:v>Imperial College Healthcare NHS Trust</c:v>
                </c:pt>
              </c:strCache>
            </c:strRef>
          </c:cat>
          <c:val>
            <c:numRef>
              <c:f>Sheet1!$C$2:$C$6</c:f>
              <c:numCache>
                <c:formatCode>0.0</c:formatCode>
                <c:ptCount val="5"/>
                <c:pt idx="0">
                  <c:v>2.3989239894982433</c:v>
                </c:pt>
                <c:pt idx="1">
                  <c:v>2.5112891229157341</c:v>
                </c:pt>
                <c:pt idx="2">
                  <c:v>2.8083705895530846</c:v>
                </c:pt>
                <c:pt idx="3">
                  <c:v>3.1630864717631013</c:v>
                </c:pt>
                <c:pt idx="4">
                  <c:v>3.1815100468653146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1-4204-84FB-EE3D505458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1.1832764622477177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0.50548192079151466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0.14092458026797328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1.4712325469274781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0.14092458026797328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0.50548192079151466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0.66302261224831049</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8.8321046765154829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0.41899245429900134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0.63705242274269214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0.17760545252168924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1.8541756290124933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0.17760545252168924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0.63705242274269125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1.0055804574911065E-2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8.0917043154583208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0.60141700014346711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0.24889599910351023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2.5984387818278858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0.24889599910351201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0.1765595833746243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7.9886712244918554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0.49591530707177922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0.25439068138230692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2.655802482242811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0.2543906813823078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0.91247311158970845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1.0521740608024501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6.3481229073452869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0.31264429608700817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0.25880437453514293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2.7018808101417058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0.25880437453514382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0.92830457327252525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0.23934440522200706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4.6975439284236256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9.1086979213769403E-2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0.12149451262552891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1.26838540805214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0.12149451262552979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0.43578827405979581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0.34517514927171078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8.693212700888953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9.6526663031021851</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8.1081081081081086E-2</c:v>
                </c:pt>
                <c:pt idx="1">
                  <c:v>0.91891891891891897</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Sheet1!$B$2:$B$6</c:f>
              <c:numCache>
                <c:formatCode>0.0</c:formatCode>
                <c:ptCount val="5"/>
                <c:pt idx="0">
                  <c:v>9.1423610208574164</c:v>
                </c:pt>
                <c:pt idx="1">
                  <c:v>9.2015121063037082</c:v>
                </c:pt>
                <c:pt idx="2">
                  <c:v>9.203659808872013</c:v>
                </c:pt>
                <c:pt idx="3">
                  <c:v>9.2157585117567749</c:v>
                </c:pt>
                <c:pt idx="4">
                  <c:v>9.2631217362931277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FD4-4667-BBD6-5C542627C63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Guy's and St Thomas' NHS Foundation Trust</c:v>
                </c:pt>
                <c:pt idx="1">
                  <c:v>Whittington Health NHS Trust</c:v>
                </c:pt>
                <c:pt idx="2">
                  <c:v>Homerton Healthcare NHS Foundation Trust</c:v>
                </c:pt>
                <c:pt idx="3">
                  <c:v>Barts Health NHS Trust</c:v>
                </c:pt>
                <c:pt idx="4">
                  <c:v>London North West University Healthcare NHS Trust</c:v>
                </c:pt>
              </c:strCache>
            </c:strRef>
          </c:cat>
          <c:val>
            <c:numRef>
              <c:f>Sheet1!$C$2:$C$6</c:f>
              <c:numCache>
                <c:formatCode>0.0</c:formatCode>
                <c:ptCount val="5"/>
                <c:pt idx="0">
                  <c:v>0.85763897914258358</c:v>
                </c:pt>
                <c:pt idx="1">
                  <c:v>0.79848789369629181</c:v>
                </c:pt>
                <c:pt idx="2">
                  <c:v>0.79634019112798704</c:v>
                </c:pt>
                <c:pt idx="3">
                  <c:v>0.78424148824322515</c:v>
                </c:pt>
                <c:pt idx="4">
                  <c:v>0.73687826370687226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FD4-4667-BBD6-5C542627C63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Sheet1!$B$2:$B$6</c:f>
              <c:numCache>
                <c:formatCode>0.0</c:formatCode>
                <c:ptCount val="5"/>
                <c:pt idx="0">
                  <c:v>9.6992871311744082</c:v>
                </c:pt>
                <c:pt idx="1">
                  <c:v>9.6526663031021851</c:v>
                </c:pt>
                <c:pt idx="2">
                  <c:v>9.6201651684608915</c:v>
                </c:pt>
                <c:pt idx="3">
                  <c:v>9.5139405920318918</c:v>
                </c:pt>
                <c:pt idx="4">
                  <c:v>9.4501091960993744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4F-4E02-BC07-06897C3A9E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Moorfields Eye Hospital NHS Foundation Trust</c:v>
                </c:pt>
                <c:pt idx="3">
                  <c:v>Croydon Health Services NHS Trust</c:v>
                </c:pt>
                <c:pt idx="4">
                  <c:v>Epsom and St Helier University Hospitals NHS Trust</c:v>
                </c:pt>
              </c:strCache>
            </c:strRef>
          </c:cat>
          <c:val>
            <c:numRef>
              <c:f>Sheet1!$C$2:$C$6</c:f>
              <c:numCache>
                <c:formatCode>0.0</c:formatCode>
                <c:ptCount val="5"/>
                <c:pt idx="0">
                  <c:v>0.30071286882559178</c:v>
                </c:pt>
                <c:pt idx="1">
                  <c:v>0.3473336968978149</c:v>
                </c:pt>
                <c:pt idx="2">
                  <c:v>0.37983483153910846</c:v>
                </c:pt>
                <c:pt idx="3">
                  <c:v>0.4860594079681082</c:v>
                </c:pt>
                <c:pt idx="4">
                  <c:v>0.54989080390062561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4F-4E02-BC07-06897C3A9E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9.1515274515689526E-2</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0.17317633116262598</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4.8280266370804625E-2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0.50403910463304769</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5.0957547902381606E-3</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9.6789505033335637</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0.27870813880080814</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9.3453411666962083E-2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0.97564030777598987</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9.3453411666962083E-2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0.24101720035967489</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9.2790484059729934</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0.40594027753293815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1.0686898083829277E-3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2.9794272849059666E-4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3.1104796511804977E-3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2.9794272849059666E-4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1.0686898083829277E-3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0.16443933225234808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10</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5.9373498800985773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Sheet1!$B$2:$B$6</c:f>
              <c:numCache>
                <c:formatCode>0.0</c:formatCode>
                <c:ptCount val="5"/>
                <c:pt idx="0">
                  <c:v>5.9373498800985773</c:v>
                </c:pt>
                <c:pt idx="1">
                  <c:v>6.2085170947634358</c:v>
                </c:pt>
                <c:pt idx="2">
                  <c:v>6.3682584622508456</c:v>
                </c:pt>
                <c:pt idx="3">
                  <c:v>6.692361412488645</c:v>
                </c:pt>
                <c:pt idx="4">
                  <c:v>6.6981216427015164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456-45BB-9F0F-C34C38E9D7A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Epsom and St Helier University Hospitals NHS Trust</c:v>
                </c:pt>
                <c:pt idx="2">
                  <c:v>St George's University Hospitals NHS Foundation Trust</c:v>
                </c:pt>
                <c:pt idx="3">
                  <c:v>London North West University Healthcare NHS Trust</c:v>
                </c:pt>
                <c:pt idx="4">
                  <c:v>Guy's and St Thomas' NHS Foundation Trust</c:v>
                </c:pt>
              </c:strCache>
            </c:strRef>
          </c:cat>
          <c:val>
            <c:numRef>
              <c:f>Sheet1!$C$2:$C$6</c:f>
              <c:numCache>
                <c:formatCode>0.0</c:formatCode>
                <c:ptCount val="5"/>
                <c:pt idx="0">
                  <c:v>4.0626501199014227</c:v>
                </c:pt>
                <c:pt idx="1">
                  <c:v>3.7914829052365642</c:v>
                </c:pt>
                <c:pt idx="2">
                  <c:v>3.6317415377491544</c:v>
                </c:pt>
                <c:pt idx="3">
                  <c:v>3.307638587511355</c:v>
                </c:pt>
                <c:pt idx="4">
                  <c:v>3.3018783572984836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456-45BB-9F0F-C34C38E9D7A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Sheet1!$B$2:$B$6</c:f>
              <c:numCache>
                <c:formatCode>0.0</c:formatCode>
                <c:ptCount val="5"/>
                <c:pt idx="0">
                  <c:v>7.2282659969717606</c:v>
                </c:pt>
                <c:pt idx="1">
                  <c:v>7.2010821887909851</c:v>
                </c:pt>
                <c:pt idx="2">
                  <c:v>7.0761705173150418</c:v>
                </c:pt>
                <c:pt idx="3">
                  <c:v>6.9819265963191697</c:v>
                </c:pt>
                <c:pt idx="4">
                  <c:v>6.9360438287606643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E3-4F8F-9272-19B2A2825C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Chelsea and Westminster Hospital NHS Foundation Trust</c:v>
                </c:pt>
                <c:pt idx="1">
                  <c:v>Lewisham and Greenwich NHS Trust</c:v>
                </c:pt>
                <c:pt idx="2">
                  <c:v>Barking, Havering and Redbridge University Hospitals NHS Trust</c:v>
                </c:pt>
                <c:pt idx="3">
                  <c:v>Imperial College Healthcare NHS Trust</c:v>
                </c:pt>
                <c:pt idx="4">
                  <c:v>Royal Free London NHS Foundation Trust</c:v>
                </c:pt>
              </c:strCache>
            </c:strRef>
          </c:cat>
          <c:val>
            <c:numRef>
              <c:f>Sheet1!$C$2:$C$6</c:f>
              <c:numCache>
                <c:formatCode>0.0</c:formatCode>
                <c:ptCount val="5"/>
                <c:pt idx="0">
                  <c:v>2.7717340030282394</c:v>
                </c:pt>
                <c:pt idx="1">
                  <c:v>2.7989178112090149</c:v>
                </c:pt>
                <c:pt idx="2">
                  <c:v>2.9238294826849582</c:v>
                </c:pt>
                <c:pt idx="3">
                  <c:v>3.0180734036808303</c:v>
                </c:pt>
                <c:pt idx="4">
                  <c:v>3.0639561712393357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E3-4F8F-9272-19B2A2825C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0.1049751562119563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0.35108711890908206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3.6652995181098817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0.3510871189090814</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0.31836518622920362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2.1505547137616641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0.22232758905221495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0.43243469446108485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0.12055955970653187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1.2586246327377353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0.12055955970653187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0.3285373517519421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9.5502471277483476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0.34615384615384615</c:v>
                </c:pt>
                <c:pt idx="1">
                  <c:v>0.27307692307692311</c:v>
                </c:pt>
                <c:pt idx="2">
                  <c:v>0.38076923076923075</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2.0598734308385325E-2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3.4381289683043041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7.683145971690176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4.072711299920817E-2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0.40266676933425183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4.2037837223583763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0.40266676933425316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0.50635421193627295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3.2571598276161611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0.3693176284330173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0.1049338581681809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1.0954945341553382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0.1049338581681809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0.37638691619343589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3.33662869609892E-2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8.342868752096896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0.1797789385951587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0.31056186653983975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3.242221655151508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0.17980745613090399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4.6401228876782197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0.17196456561309326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0.32291805317933875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9.0027138921193739E-2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0.93987050829430441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9.0027138921193739E-2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0.32291805317933786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0.60979695791086819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9.458834104790018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Sheet1!$B$2:$B$6</c:f>
              <c:numCache>
                <c:formatCode>0.0</c:formatCode>
                <c:ptCount val="5"/>
                <c:pt idx="0">
                  <c:v>8.2172741611326732</c:v>
                </c:pt>
                <c:pt idx="1">
                  <c:v>8.3000696131190974</c:v>
                </c:pt>
                <c:pt idx="2">
                  <c:v>8.3236012785886206</c:v>
                </c:pt>
                <c:pt idx="3">
                  <c:v>8.5085861588291465</c:v>
                </c:pt>
                <c:pt idx="4">
                  <c:v>8.5464543627599223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77-4D9E-8C4D-5301635538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North Middlesex University Hospital NHS Trust</c:v>
                </c:pt>
                <c:pt idx="2">
                  <c:v>St George's University Hospitals NHS Foundation Trust</c:v>
                </c:pt>
                <c:pt idx="3">
                  <c:v>The Hillingdon Hospitals NHS Foundation Trust</c:v>
                </c:pt>
                <c:pt idx="4">
                  <c:v>King's College Hospital NHS Foundation Trust</c:v>
                </c:pt>
              </c:strCache>
            </c:strRef>
          </c:cat>
          <c:val>
            <c:numRef>
              <c:f>Sheet1!$C$2:$C$6</c:f>
              <c:numCache>
                <c:formatCode>0.0</c:formatCode>
                <c:ptCount val="5"/>
                <c:pt idx="0">
                  <c:v>1.7827258388673268</c:v>
                </c:pt>
                <c:pt idx="1">
                  <c:v>1.6999303868809026</c:v>
                </c:pt>
                <c:pt idx="2">
                  <c:v>1.6763987214113794</c:v>
                </c:pt>
                <c:pt idx="3">
                  <c:v>1.4914138411708535</c:v>
                </c:pt>
                <c:pt idx="4">
                  <c:v>1.4535456372400777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77-4D9E-8C4D-5301635538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Sheet1!$B$2:$B$6</c:f>
              <c:numCache>
                <c:formatCode>0.0</c:formatCode>
                <c:ptCount val="5"/>
                <c:pt idx="0">
                  <c:v>9.4249872460861734</c:v>
                </c:pt>
                <c:pt idx="1">
                  <c:v>9.2012111730298596</c:v>
                </c:pt>
                <c:pt idx="2">
                  <c:v>9.0407718588316452</c:v>
                </c:pt>
                <c:pt idx="3">
                  <c:v>8.8662641564639859</c:v>
                </c:pt>
                <c:pt idx="4">
                  <c:v>8.8498041546536665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05-459C-B3E2-154CF7DD1F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Imperial College Healthcare NHS Trust</c:v>
                </c:pt>
                <c:pt idx="3">
                  <c:v>Chelsea and Westminster Hospital NHS Foundation Trust</c:v>
                </c:pt>
                <c:pt idx="4">
                  <c:v>Barking, Havering and Redbridge University Hospitals NHS Trust</c:v>
                </c:pt>
              </c:strCache>
            </c:strRef>
          </c:cat>
          <c:val>
            <c:numRef>
              <c:f>Sheet1!$C$2:$C$6</c:f>
              <c:numCache>
                <c:formatCode>0.0</c:formatCode>
                <c:ptCount val="5"/>
                <c:pt idx="0">
                  <c:v>0.57501275391382656</c:v>
                </c:pt>
                <c:pt idx="1">
                  <c:v>0.79878882697014042</c:v>
                </c:pt>
                <c:pt idx="2">
                  <c:v>0.95922814116835475</c:v>
                </c:pt>
                <c:pt idx="3">
                  <c:v>1.1337358435360141</c:v>
                </c:pt>
                <c:pt idx="4">
                  <c:v>1.1501958453463335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05-459C-B3E2-154CF7DD1F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0.46081900867752079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0.22941236386620467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6.3958451838406205E-2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0.66771712796181149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6.3958451838406205E-2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0.22941236386620467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0.58097653057639143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9.6152249152048768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0.32053463828040663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0.1014155994253354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1.0587644139651999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7.4321795090769527E-2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9.3624325436802724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0.46923076923076917</c:v>
                </c:pt>
                <c:pt idx="1">
                  <c:v>0.53076923076923077</c:v>
                </c:pt>
                <c:pt idx="2">
                  <c:v>0</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0.21894215294044539</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0.38353571592209423</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0.10692689008434453</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1.1163015035041184</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0.10692689008434364</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0.38353571592209512</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0.21502677100624545</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9.2973042793733711</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8.9306354214915338</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Sheet1!$B$2:$B$6</c:f>
              <c:numCache>
                <c:formatCode>0.0</c:formatCode>
                <c:ptCount val="5"/>
                <c:pt idx="0">
                  <c:v>8.0618219254858108</c:v>
                </c:pt>
                <c:pt idx="1">
                  <c:v>8.1249966903879827</c:v>
                </c:pt>
                <c:pt idx="2">
                  <c:v>8.2014186777379408</c:v>
                </c:pt>
                <c:pt idx="3">
                  <c:v>8.270281091720296</c:v>
                </c:pt>
                <c:pt idx="4">
                  <c:v>8.3424866181832478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29B-45D2-A836-7DDBE3CC62F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Moorfields Eye Hospital NHS Foundation Trust</c:v>
                </c:pt>
                <c:pt idx="1">
                  <c:v>North Middlesex University Hospital NHS Trust</c:v>
                </c:pt>
                <c:pt idx="2">
                  <c:v>Royal Free London NHS Foundation Trust</c:v>
                </c:pt>
                <c:pt idx="3">
                  <c:v>Homerton Healthcare NHS Foundation Trust</c:v>
                </c:pt>
                <c:pt idx="4">
                  <c:v>London North West University Healthcare NHS Trust</c:v>
                </c:pt>
              </c:strCache>
            </c:strRef>
          </c:cat>
          <c:val>
            <c:numRef>
              <c:f>Sheet1!$C$2:$C$6</c:f>
              <c:numCache>
                <c:formatCode>0.0</c:formatCode>
                <c:ptCount val="5"/>
                <c:pt idx="0">
                  <c:v>1.9381780745141892</c:v>
                </c:pt>
                <c:pt idx="1">
                  <c:v>1.8750033096120173</c:v>
                </c:pt>
                <c:pt idx="2">
                  <c:v>1.7985813222620592</c:v>
                </c:pt>
                <c:pt idx="3">
                  <c:v>1.729718908279704</c:v>
                </c:pt>
                <c:pt idx="4">
                  <c:v>1.6575133818167522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29B-45D2-A836-7DDBE3CC62F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9.1255162769089466</c:v>
                </c:pt>
                <c:pt idx="1">
                  <c:v>8.9306354214915338</c:v>
                </c:pt>
                <c:pt idx="2">
                  <c:v>8.9041881126372306</c:v>
                </c:pt>
                <c:pt idx="3">
                  <c:v>8.8039186127225051</c:v>
                </c:pt>
                <c:pt idx="4">
                  <c:v>8.7213161242554325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F4C-4A37-984B-8229986C74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0.87448372309105338</c:v>
                </c:pt>
                <c:pt idx="1">
                  <c:v>1.0693645785084662</c:v>
                </c:pt>
                <c:pt idx="2">
                  <c:v>1.0958118873627694</c:v>
                </c:pt>
                <c:pt idx="3">
                  <c:v>1.1960813872774949</c:v>
                </c:pt>
                <c:pt idx="4">
                  <c:v>1.2786838757445675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F4C-4A37-984B-8229986C74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0.33967325260687531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0.10101179478528621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1.0545487510346447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0.10101179478528621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0.36231887974101618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0.16803324589139201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9.0524148246490501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0.24508106818711894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9.2821781534169645E-2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0.96904617914904989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9.2821781534169645E-2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0.11154970828507871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9.0993545414115893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0.23931865241658734</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7.4060942381100503E-2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0.77318569038846618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7.4060942381100503E-2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0.26564895449212855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0.22957941005922322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9.4920727703403376</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1.4823133771807893</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0.4837309302751116</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0.1348605667338445</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1.4079251092934379</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0.13486056673384539</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0.44292321045385741</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8.0786995495651581</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8.6063577234515858</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Sheet1!$B$2:$B$6</c:f>
              <c:numCache>
                <c:formatCode>0.0</c:formatCode>
                <c:ptCount val="5"/>
                <c:pt idx="0">
                  <c:v>7.8734484875360558</c:v>
                </c:pt>
                <c:pt idx="1">
                  <c:v>7.9925614699209753</c:v>
                </c:pt>
                <c:pt idx="2">
                  <c:v>8.2758667578663179</c:v>
                </c:pt>
                <c:pt idx="3">
                  <c:v>8.3132330397616645</c:v>
                </c:pt>
                <c:pt idx="4">
                  <c:v>8.3167805411895923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0BF-43B2-8F1D-651CB821E9B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Lewisham and Greenwich NHS Trust</c:v>
                </c:pt>
                <c:pt idx="3">
                  <c:v>Whittington Health NHS Trust</c:v>
                </c:pt>
                <c:pt idx="4">
                  <c:v>Epsom and St Helier University Hospitals NHS Trust</c:v>
                </c:pt>
              </c:strCache>
            </c:strRef>
          </c:cat>
          <c:val>
            <c:numRef>
              <c:f>Sheet1!$C$2:$C$6</c:f>
              <c:numCache>
                <c:formatCode>0.0</c:formatCode>
                <c:ptCount val="5"/>
                <c:pt idx="0">
                  <c:v>2.1265515124639442</c:v>
                </c:pt>
                <c:pt idx="1">
                  <c:v>2.0074385300790247</c:v>
                </c:pt>
                <c:pt idx="2">
                  <c:v>1.7241332421336821</c:v>
                </c:pt>
                <c:pt idx="3">
                  <c:v>1.6867669602383355</c:v>
                </c:pt>
                <c:pt idx="4">
                  <c:v>1.6832194588104077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0BF-43B2-8F1D-651CB821E9B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15</c:v>
                </c:pt>
                <c:pt idx="1">
                  <c:v>18</c:v>
                </c:pt>
                <c:pt idx="2">
                  <c:v>5</c:v>
                </c:pt>
                <c:pt idx="3">
                  <c:v>39</c:v>
                </c:pt>
                <c:pt idx="4">
                  <c:v>3</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Sheet1!$B$2:$B$6</c:f>
              <c:numCache>
                <c:formatCode>0.0</c:formatCode>
                <c:ptCount val="5"/>
                <c:pt idx="0">
                  <c:v>9.186399683681449</c:v>
                </c:pt>
                <c:pt idx="1">
                  <c:v>8.934299260012855</c:v>
                </c:pt>
                <c:pt idx="2">
                  <c:v>8.7412501006642742</c:v>
                </c:pt>
                <c:pt idx="3">
                  <c:v>8.7392007815866375</c:v>
                </c:pt>
                <c:pt idx="4">
                  <c:v>8.6063577234515858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0-4701-8328-B7C4CDB71D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Croydon Health Services NHS Trust</c:v>
                </c:pt>
                <c:pt idx="2">
                  <c:v>Kingston and Richmond NHS Foundation Trust</c:v>
                </c:pt>
                <c:pt idx="3">
                  <c:v>Guy's and St Thomas' NHS Foundation Trust</c:v>
                </c:pt>
                <c:pt idx="4">
                  <c:v>Great Ormond Street Hospital For Children NHS Foundation Trust</c:v>
                </c:pt>
              </c:strCache>
            </c:strRef>
          </c:cat>
          <c:val>
            <c:numRef>
              <c:f>Sheet1!$C$2:$C$6</c:f>
              <c:numCache>
                <c:formatCode>0.0</c:formatCode>
                <c:ptCount val="5"/>
                <c:pt idx="0">
                  <c:v>0.81360031631855101</c:v>
                </c:pt>
                <c:pt idx="1">
                  <c:v>1.065700739987145</c:v>
                </c:pt>
                <c:pt idx="2">
                  <c:v>1.2587498993357258</c:v>
                </c:pt>
                <c:pt idx="3">
                  <c:v>1.2607992184133625</c:v>
                </c:pt>
                <c:pt idx="4">
                  <c:v>1.3936422765484142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0-4701-8328-B7C4CDB71D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0.34280394425290517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0.1161901896493811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1.2130090316450826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0.11619018964938022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0.12422711987895596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8.4061356565345697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0.23132108198184564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0.45881381231802809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0.1279138605408896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1.335402486018034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0.1279138605408896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0.45881381231802898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6.1939918596278787E-2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8.4303363812049437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0.57364935610832912</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0.40043640569055317</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0.11163867603334499</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1.1654918777393517</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0.1116386760333441</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0.40043640569055228</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4.4935040998916875E-2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8.7076170991151631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0.25034722552068001</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0.48665425750378244</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0.13567556850886753</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1.416433611748694</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0.13567556850886753</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0.1823001144266776</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8.6958703673986797</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0.27686162175178186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0.29690868521520297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8.2775921592507018E-2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0.86416883213162166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8.2775921592507018E-2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0.29690868521520386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0.1402589665696734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9.2200115158836535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0.23284253967206148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0.55403062580506557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0.1544595962500992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1.6125361860670822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0.1544595962500992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0.35727220483935973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8.1781753205725085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3.2659409203350638</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7.2330513740196682</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8.8398088753554962</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Sheet1!$B$2:$B$6</c:f>
              <c:numCache>
                <c:formatCode>0.0</c:formatCode>
                <c:ptCount val="5"/>
                <c:pt idx="0">
                  <c:v>6.9866533557204189</c:v>
                </c:pt>
                <c:pt idx="1">
                  <c:v>7.0698448931934026</c:v>
                </c:pt>
                <c:pt idx="2">
                  <c:v>7.1833674572886324</c:v>
                </c:pt>
                <c:pt idx="3">
                  <c:v>7.2152654735089001</c:v>
                </c:pt>
                <c:pt idx="4">
                  <c:v>7.3261503864623903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62-4B53-9227-68DD38A2CDA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Homerton Healthcare NHS Foundation Trust</c:v>
                </c:pt>
                <c:pt idx="2">
                  <c:v>The Hillingdon Hospitals NHS Foundation Trust</c:v>
                </c:pt>
                <c:pt idx="3">
                  <c:v>Epsom and St Helier University Hospitals NHS Trust</c:v>
                </c:pt>
                <c:pt idx="4">
                  <c:v>Whittington Health NHS Trust</c:v>
                </c:pt>
              </c:strCache>
            </c:strRef>
          </c:cat>
          <c:val>
            <c:numRef>
              <c:f>Sheet1!$C$2:$C$6</c:f>
              <c:numCache>
                <c:formatCode>0.0</c:formatCode>
                <c:ptCount val="5"/>
                <c:pt idx="0">
                  <c:v>3.0133466442795811</c:v>
                </c:pt>
                <c:pt idx="1">
                  <c:v>2.9301551068065974</c:v>
                </c:pt>
                <c:pt idx="2">
                  <c:v>2.8166325427113676</c:v>
                </c:pt>
                <c:pt idx="3">
                  <c:v>2.7847345264910999</c:v>
                </c:pt>
                <c:pt idx="4">
                  <c:v>2.6738496135376097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62-4B53-9227-68DD38A2CDA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3.2571598276161611</c:v>
                </c:pt>
                <c:pt idx="1">
                  <c:v>4.6401228876782197</c:v>
                </c:pt>
                <c:pt idx="2">
                  <c:v>4.6646825605433309</c:v>
                </c:pt>
                <c:pt idx="3">
                  <c:v>2.1505547137616641</c:v>
                </c:pt>
                <c:pt idx="4">
                  <c:v>7.683145971690176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5.6332485655474924</c:v>
                </c:pt>
                <c:pt idx="1">
                  <c:v>6.5297339648749544</c:v>
                </c:pt>
                <c:pt idx="2">
                  <c:v>6.1263293792393192</c:v>
                </c:pt>
                <c:pt idx="3">
                  <c:v>3.2042575743585351</c:v>
                </c:pt>
                <c:pt idx="4">
                  <c:v>8.3860240915862114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Sheet1!$B$2:$B$6</c:f>
              <c:numCache>
                <c:formatCode>0.0</c:formatCode>
                <c:ptCount val="5"/>
                <c:pt idx="0">
                  <c:v>8.8398088753554962</c:v>
                </c:pt>
                <c:pt idx="1">
                  <c:v>8.3707255805970746</c:v>
                </c:pt>
                <c:pt idx="2">
                  <c:v>8.1369671081533728</c:v>
                </c:pt>
                <c:pt idx="3">
                  <c:v>7.8991828910077606</c:v>
                </c:pt>
                <c:pt idx="4">
                  <c:v>7.8485984860129614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0D7-4F5E-9801-7776F625A1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Ormond Street Hospital For Children NHS Foundation Trust</c:v>
                </c:pt>
                <c:pt idx="1">
                  <c:v>Guy's and St Thomas' NHS Foundation Trust</c:v>
                </c:pt>
                <c:pt idx="2">
                  <c:v>Chelsea and Westminster Hospital NHS Foundation Trust</c:v>
                </c:pt>
                <c:pt idx="3">
                  <c:v>University College London Hospitals NHS Foundation Trust</c:v>
                </c:pt>
                <c:pt idx="4">
                  <c:v>Barts Health NHS Trust</c:v>
                </c:pt>
              </c:strCache>
            </c:strRef>
          </c:cat>
          <c:val>
            <c:numRef>
              <c:f>Sheet1!$C$2:$C$6</c:f>
              <c:numCache>
                <c:formatCode>0.0</c:formatCode>
                <c:ptCount val="5"/>
                <c:pt idx="0">
                  <c:v>1.1601911246445038</c:v>
                </c:pt>
                <c:pt idx="1">
                  <c:v>1.6292744194029254</c:v>
                </c:pt>
                <c:pt idx="2">
                  <c:v>1.8630328918466272</c:v>
                </c:pt>
                <c:pt idx="3">
                  <c:v>2.1008171089922394</c:v>
                </c:pt>
                <c:pt idx="4">
                  <c:v>2.1514015139870386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0D7-4F5E-9801-7776F625A1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0.82740181707421456</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0.26581955059904505</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7.4108503300242212E-2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0.77368221961048267</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7.4108503300244877E-2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0.26581955059904239</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0.67587136976155726</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9.6704310859206668</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0.37321078302848321</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0.23994870178299088</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6.6895904074399937E-2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0.69838371094133578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6.6895904074399937E-2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0.22109385574692197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9.5143239630008161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1.1937557904654685</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0.48109147341855163</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0.13412470589620362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1.4002428269528533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0.13412470589620451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0.48109147341855163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0.36594437603065444</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8.8984228955892899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0.60438553506287196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0.3115588008597836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3.2526295074641514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0.3115588008597836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0.56520672660635096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7.2760575569112147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8.9136924113494782</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Sheet1!$B$2:$B$6</c:f>
              <c:numCache>
                <c:formatCode>0.0</c:formatCode>
                <c:ptCount val="5"/>
                <c:pt idx="0">
                  <c:v>7.9930264440813943</c:v>
                </c:pt>
                <c:pt idx="1">
                  <c:v>8.2376518066332132</c:v>
                </c:pt>
                <c:pt idx="2">
                  <c:v>8.2397173229780165</c:v>
                </c:pt>
                <c:pt idx="3">
                  <c:v>8.2605869159385534</c:v>
                </c:pt>
                <c:pt idx="4">
                  <c:v>8.3437058625118503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20-4863-A6EB-06A93FE5A3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The Hillingdon Hospitals NHS Foundation Trust</c:v>
                </c:pt>
                <c:pt idx="2">
                  <c:v>Royal Free London NHS Foundation Trust</c:v>
                </c:pt>
                <c:pt idx="3">
                  <c:v>Homerton Healthcare NHS Foundation Trust</c:v>
                </c:pt>
                <c:pt idx="4">
                  <c:v>Kingston and Richmond NHS Foundation Trust</c:v>
                </c:pt>
              </c:strCache>
            </c:strRef>
          </c:cat>
          <c:val>
            <c:numRef>
              <c:f>Sheet1!$C$2:$C$6</c:f>
              <c:numCache>
                <c:formatCode>0.0</c:formatCode>
                <c:ptCount val="5"/>
                <c:pt idx="0">
                  <c:v>2.0069735559186057</c:v>
                </c:pt>
                <c:pt idx="1">
                  <c:v>1.7623481933667868</c:v>
                </c:pt>
                <c:pt idx="2">
                  <c:v>1.7602826770219835</c:v>
                </c:pt>
                <c:pt idx="3">
                  <c:v>1.7394130840614466</c:v>
                </c:pt>
                <c:pt idx="4">
                  <c:v>1.6562941374881497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20-4863-A6EB-06A93FE5A3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Sheet1!$B$2:$B$6</c:f>
              <c:numCache>
                <c:formatCode>0.0</c:formatCode>
                <c:ptCount val="5"/>
                <c:pt idx="0">
                  <c:v>9.0541757789038417</c:v>
                </c:pt>
                <c:pt idx="1">
                  <c:v>8.9136924113494782</c:v>
                </c:pt>
                <c:pt idx="2">
                  <c:v>8.8801035411152132</c:v>
                </c:pt>
                <c:pt idx="3">
                  <c:v>8.7729171308984508</c:v>
                </c:pt>
                <c:pt idx="4">
                  <c:v>8.6912614282032106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AA-4F4A-8C45-573088ECF4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Great Ormond Street Hospital For Children NHS Foundation Trust</c:v>
                </c:pt>
                <c:pt idx="2">
                  <c:v>Croydon Health Services NHS Trust</c:v>
                </c:pt>
                <c:pt idx="3">
                  <c:v>Guy's and St Thomas' NHS Foundation Trust</c:v>
                </c:pt>
                <c:pt idx="4">
                  <c:v>Imperial College Healthcare NHS Trust</c:v>
                </c:pt>
              </c:strCache>
            </c:strRef>
          </c:cat>
          <c:val>
            <c:numRef>
              <c:f>Sheet1!$C$2:$C$6</c:f>
              <c:numCache>
                <c:formatCode>0.0</c:formatCode>
                <c:ptCount val="5"/>
                <c:pt idx="0">
                  <c:v>0.94582422109615827</c:v>
                </c:pt>
                <c:pt idx="1">
                  <c:v>1.0863075886505218</c:v>
                </c:pt>
                <c:pt idx="2">
                  <c:v>1.1198964588847868</c:v>
                </c:pt>
                <c:pt idx="3">
                  <c:v>1.2270828691015492</c:v>
                </c:pt>
                <c:pt idx="4">
                  <c:v>1.3087385717967894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AA-4F4A-8C45-573088ECF4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0.21886238268453972</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6.9125218616026274E-2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0.72165743724756837</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6.9125218616026274E-2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0.14011696498041459</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9.5854025624550321</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0.12575911618992741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0.13983553902309787</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1.4598631114367926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0.13983553902309609</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0.50157564227548512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0.33045743462486321</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8.313403519827185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8.8321046765154829</c:v>
                </c:pt>
                <c:pt idx="1">
                  <c:v>7.7611308230916434</c:v>
                </c:pt>
                <c:pt idx="2">
                  <c:v>4.6975439284236256</c:v>
                </c:pt>
                <c:pt idx="3">
                  <c:v>6.3481229073452869</c:v>
                </c:pt>
                <c:pt idx="4">
                  <c:v>9.5502471277483476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6.9389663609804657</c:v>
                </c:pt>
                <c:pt idx="1">
                  <c:v>5.8851012688846627</c:v>
                </c:pt>
                <c:pt idx="2">
                  <c:v>3.2685773566332479</c:v>
                </c:pt>
                <c:pt idx="3">
                  <c:v>5.0366359906505567</c:v>
                </c:pt>
                <c:pt idx="4">
                  <c:v>8.6864883996386659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0.30421899258186258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0.41412036385193751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0.11545366126027101</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1.2053197801622497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0.1154536612602719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0.39507763688714981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8.4939711617279841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0.23241156564576837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0.10865363284294549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1.1343284519739578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0.10865363284294638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0.38972936393346735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0.11904155485186863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8.9625315864035091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0.28872699694594939</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0.12621224575481094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1.3176378700024856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0.12621224575481094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0.45271029574995403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4.9339720263059661E-2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8.5052372942318009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8.0638862348362039E-2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0.3242329778077746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9.0393730076533174E-2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0.94369766774459762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9.0393730076533174E-2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0.10003164087715177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9.4291729498055687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6.1675882962910933E-2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0.35148656881098361</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9.7991827486047178E-2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1.023020722547006</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9.799182748604629E-2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0.35148656881098361</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4.2072768921903148E-2</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9.1061278049952818</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8.7768252648331124</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Sheet1!$B$2:$B$6</c:f>
              <c:numCache>
                <c:formatCode>0.0</c:formatCode>
                <c:ptCount val="5"/>
                <c:pt idx="0">
                  <c:v>7.1601091454848182</c:v>
                </c:pt>
                <c:pt idx="1">
                  <c:v>7.2459502989080207</c:v>
                </c:pt>
                <c:pt idx="2">
                  <c:v>7.7044522807672022</c:v>
                </c:pt>
                <c:pt idx="3">
                  <c:v>7.8822346882349512</c:v>
                </c:pt>
                <c:pt idx="4">
                  <c:v>7.9465758535336866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A81-45E1-9A14-69D70FF6D97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Homerton Healthcare NHS Foundation Trust</c:v>
                </c:pt>
                <c:pt idx="1">
                  <c:v>London North West University Healthcare NHS Trust</c:v>
                </c:pt>
                <c:pt idx="2">
                  <c:v>Barking, Havering and Redbridge University Hospitals NHS Trust</c:v>
                </c:pt>
                <c:pt idx="3">
                  <c:v>King's College Hospital NHS Foundation Trust</c:v>
                </c:pt>
                <c:pt idx="4">
                  <c:v>Royal Free London NHS Foundation Trust</c:v>
                </c:pt>
              </c:strCache>
            </c:strRef>
          </c:cat>
          <c:val>
            <c:numRef>
              <c:f>Sheet1!$C$2:$C$6</c:f>
              <c:numCache>
                <c:formatCode>0.0</c:formatCode>
                <c:ptCount val="5"/>
                <c:pt idx="0">
                  <c:v>2.8398908545151818</c:v>
                </c:pt>
                <c:pt idx="1">
                  <c:v>2.7540497010919793</c:v>
                </c:pt>
                <c:pt idx="2">
                  <c:v>2.2955477192327978</c:v>
                </c:pt>
                <c:pt idx="3">
                  <c:v>2.1177653117650488</c:v>
                </c:pt>
                <c:pt idx="4">
                  <c:v>2.0534241464663134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A81-45E1-9A14-69D70FF6D97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Sheet1!$B$2:$B$6</c:f>
              <c:numCache>
                <c:formatCode>0.0</c:formatCode>
                <c:ptCount val="5"/>
                <c:pt idx="0">
                  <c:v>9.2492088135861703</c:v>
                </c:pt>
                <c:pt idx="1">
                  <c:v>8.8928291669790642</c:v>
                </c:pt>
                <c:pt idx="2">
                  <c:v>8.8880590939699946</c:v>
                </c:pt>
                <c:pt idx="3">
                  <c:v>8.7768252648331124</c:v>
                </c:pt>
                <c:pt idx="4">
                  <c:v>8.7363582610705421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76-420E-A9C1-C0EE675D250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University College London Hospitals NHS Foundation Trust</c:v>
                </c:pt>
                <c:pt idx="3">
                  <c:v>Great Ormond Street Hospital For Children NHS Foundation Trust</c:v>
                </c:pt>
                <c:pt idx="4">
                  <c:v>Kingston and Richmond NHS Foundation Trust</c:v>
                </c:pt>
              </c:strCache>
            </c:strRef>
          </c:cat>
          <c:val>
            <c:numRef>
              <c:f>Sheet1!$C$2:$C$6</c:f>
              <c:numCache>
                <c:formatCode>0.0</c:formatCode>
                <c:ptCount val="5"/>
                <c:pt idx="0">
                  <c:v>0.75079118641382969</c:v>
                </c:pt>
                <c:pt idx="1">
                  <c:v>1.1071708330209358</c:v>
                </c:pt>
                <c:pt idx="2">
                  <c:v>1.1119409060300054</c:v>
                </c:pt>
                <c:pt idx="3">
                  <c:v>1.2231747351668876</c:v>
                </c:pt>
                <c:pt idx="4">
                  <c:v>1.2636417389294579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76-420E-A9C1-C0EE675D250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8.1403431940771043E-2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0.20617457005522866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5.7479928661873458E-2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0.60008226869728176</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5.7479928661873458E-2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0.20617457005522866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1.214023277549714E-2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9.6567811714498468</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5.3146702920976452E-2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0.13001531025839874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1.2853070788271825</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8.9125637999578462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9.6789505033335637</c:v>
                </c:pt>
                <c:pt idx="1">
                  <c:v>9.0993545414115893</c:v>
                </c:pt>
                <c:pt idx="2">
                  <c:v>8.9395913743252446</c:v>
                </c:pt>
                <c:pt idx="3">
                  <c:v>10</c:v>
                </c:pt>
                <c:pt idx="4">
                  <c:v>9.0534221461140536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9.6982678622349301</c:v>
                </c:pt>
                <c:pt idx="1">
                  <c:v>8.9776228773234159</c:v>
                </c:pt>
                <c:pt idx="2">
                  <c:v>8.8082713417254546</c:v>
                </c:pt>
                <c:pt idx="3">
                  <c:v>9.8326387953851881</c:v>
                </c:pt>
                <c:pt idx="4">
                  <c:v>8.8694041142519335</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0.96081157836165465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0.32863645999849078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3.4309178366003721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0.32863645999849034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0.86445720740325704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7.7611308230916434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0.78872209077558875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0.24718838326485226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6.891427314387677E-2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0.71945519656207324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6.891427314387677E-2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0.24718838326485226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0.26387600647178999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9.4518489965087191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2.938092077784078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7.3795897505955894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6.5636077596541078</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Sheet1!$B$2:$B$6</c:f>
              <c:numCache>
                <c:formatCode>0.0</c:formatCode>
                <c:ptCount val="5"/>
                <c:pt idx="0">
                  <c:v>4.5376372799410483</c:v>
                </c:pt>
                <c:pt idx="1">
                  <c:v>4.5787155609094921</c:v>
                </c:pt>
                <c:pt idx="2">
                  <c:v>4.8945044847811916</c:v>
                </c:pt>
                <c:pt idx="3">
                  <c:v>4.9924043176842767</c:v>
                </c:pt>
                <c:pt idx="4">
                  <c:v>5.1115038778271424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C0-438A-9CD7-24EA7C9E6BE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Kingston and Richmond NHS Foundation Trust</c:v>
                </c:pt>
                <c:pt idx="1">
                  <c:v>North Middlesex University Hospital NHS Trust</c:v>
                </c:pt>
                <c:pt idx="2">
                  <c:v>Royal Free London NHS Foundation Trust</c:v>
                </c:pt>
                <c:pt idx="3">
                  <c:v>University College London Hospitals NHS Foundation Trust</c:v>
                </c:pt>
                <c:pt idx="4">
                  <c:v>King's College Hospital NHS Foundation Trust</c:v>
                </c:pt>
              </c:strCache>
            </c:strRef>
          </c:cat>
          <c:val>
            <c:numRef>
              <c:f>Sheet1!$C$2:$C$6</c:f>
              <c:numCache>
                <c:formatCode>0.0</c:formatCode>
                <c:ptCount val="5"/>
                <c:pt idx="0">
                  <c:v>5.4623627200589517</c:v>
                </c:pt>
                <c:pt idx="1">
                  <c:v>5.4212844390905079</c:v>
                </c:pt>
                <c:pt idx="2">
                  <c:v>5.1054955152188084</c:v>
                </c:pt>
                <c:pt idx="3">
                  <c:v>5.0075956823157233</c:v>
                </c:pt>
                <c:pt idx="4">
                  <c:v>4.8884961221728576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C0-438A-9CD7-24EA7C9E6BE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Sheet1!$B$2:$B$6</c:f>
              <c:numCache>
                <c:formatCode>0.0</c:formatCode>
                <c:ptCount val="5"/>
                <c:pt idx="0">
                  <c:v>7.4470907406255904</c:v>
                </c:pt>
                <c:pt idx="1">
                  <c:v>6.5891491027107776</c:v>
                </c:pt>
                <c:pt idx="2">
                  <c:v>6.5636077596541078</c:v>
                </c:pt>
                <c:pt idx="3">
                  <c:v>6.3162074098029137</c:v>
                </c:pt>
                <c:pt idx="4">
                  <c:v>6.071626041419087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FF6-4EB7-B7F1-D258D8F60B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St George's University Hospitals NHS Foundation Trust</c:v>
                </c:pt>
                <c:pt idx="2">
                  <c:v>Great Ormond Street Hospital For Children NHS Foundation Trust</c:v>
                </c:pt>
                <c:pt idx="3">
                  <c:v>Guy's and St Thomas' NHS Foundation Trust</c:v>
                </c:pt>
                <c:pt idx="4">
                  <c:v>Croydon Health Services NHS Trust</c:v>
                </c:pt>
              </c:strCache>
            </c:strRef>
          </c:cat>
          <c:val>
            <c:numRef>
              <c:f>Sheet1!$C$2:$C$6</c:f>
              <c:numCache>
                <c:formatCode>0.0</c:formatCode>
                <c:ptCount val="5"/>
                <c:pt idx="0">
                  <c:v>2.5529092593744096</c:v>
                </c:pt>
                <c:pt idx="1">
                  <c:v>3.4108508972892224</c:v>
                </c:pt>
                <c:pt idx="2">
                  <c:v>3.4363922403458922</c:v>
                </c:pt>
                <c:pt idx="3">
                  <c:v>3.6837925901970863</c:v>
                </c:pt>
                <c:pt idx="4">
                  <c:v>3.928373958580913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FF6-4EB7-B7F1-D258D8F60B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0.12383150357577266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0.27554430570422817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2.8766433073756978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0.27554430570422817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0.98834897819589962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7.0848092947134234E-2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5.8687774387941589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0.34795480890343455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0.63584511633380014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0.17726886452134583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1.8506616982272091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0.17726886452134671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0.63584511633379925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2.9046232575973718E-2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7.2584380805140576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5.2803558621943143</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Sheet1!$B$2:$B$6</c:f>
              <c:numCache>
                <c:formatCode>0.0</c:formatCode>
                <c:ptCount val="5"/>
                <c:pt idx="0">
                  <c:v>4.5584880726072203</c:v>
                </c:pt>
                <c:pt idx="1">
                  <c:v>4.6056437868269953</c:v>
                </c:pt>
                <c:pt idx="2">
                  <c:v>4.810889084739344</c:v>
                </c:pt>
                <c:pt idx="3">
                  <c:v>4.979608329221259</c:v>
                </c:pt>
                <c:pt idx="4">
                  <c:v>5.085923242869903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36-420D-944F-7E5E1C7BAA4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Free London NHS Foundation Trust</c:v>
                </c:pt>
                <c:pt idx="1">
                  <c:v>Chelsea and Westminster Hospital NHS Foundation Trust</c:v>
                </c:pt>
                <c:pt idx="2">
                  <c:v>University College London Hospitals NHS Foundation Trust</c:v>
                </c:pt>
                <c:pt idx="3">
                  <c:v>Barking, Havering and Redbridge University Hospitals NHS Trust</c:v>
                </c:pt>
                <c:pt idx="4">
                  <c:v>Guy's and St Thomas' NHS Foundation Trust</c:v>
                </c:pt>
              </c:strCache>
            </c:strRef>
          </c:cat>
          <c:val>
            <c:numRef>
              <c:f>Sheet1!$C$2:$C$6</c:f>
              <c:numCache>
                <c:formatCode>0.0</c:formatCode>
                <c:ptCount val="5"/>
                <c:pt idx="0">
                  <c:v>5.4415119273927797</c:v>
                </c:pt>
                <c:pt idx="1">
                  <c:v>5.3943562131730047</c:v>
                </c:pt>
                <c:pt idx="2">
                  <c:v>5.189110915260656</c:v>
                </c:pt>
                <c:pt idx="3">
                  <c:v>5.020391670778741</c:v>
                </c:pt>
                <c:pt idx="4">
                  <c:v>4.914076757130097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36-420D-944F-7E5E1C7BAA4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631262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RP4 | Great Ormond Street Hospital For Children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633987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RP4 | Great Ormond Street Hospital For Children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628377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RP4 | Great Ormond Street Hospital For Children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Great Ormond Street Hospital For Children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17810629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45792226"/>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99790805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c20_4. Did any of the following bother you when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66049976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c3_3. If you stayed overnight, did anything stop you from sleeping?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Great Ormond Street Hospital For Children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experiencing reasonable waiting times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around others their own age on the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 </a:t>
            </a:r>
            <a:r>
              <a:rPr lang="en-GB" sz="1200" b="0" noProof="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Children and young people not being stopped from sleeping by the hospital environment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not being stopped from sleeping by hospital lighting</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84616911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529015423"/>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6121989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59053049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p35. Were you able to be with your child as much as you wanted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p38. Did staff give you information about your child’s care and treatment in a way that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p32. For most of their stay in hospital, what type of ward did your child stay 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p67. To what extent did you understand the information you were given about caring for your child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Great Ormond Street Hospital For Children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being able to stay with children and young people as needed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receiving clear information about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noProof="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Children and young people being placed in an age appropriate ward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understanding information about care at home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383319595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3454108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C8779CF-BCCD-B0C9-50A0-40FA73128B0B}"/>
              </a:ext>
            </a:extLst>
          </p:cNvPr>
          <p:cNvGraphicFramePr/>
          <p:nvPr>
            <p:extLst>
              <p:ext uri="{D42A27DB-BD31-4B8C-83A1-F6EECF244321}">
                <p14:modId xmlns:p14="http://schemas.microsoft.com/office/powerpoint/2010/main" val="111911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CB619C18-88D4-7CA9-B41F-8E432C9578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360460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2671716678"/>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799704636"/>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42725062"/>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5291186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853968670"/>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36069269"/>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26917301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615307361"/>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428306080"/>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0895724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D4E66BE-0A04-1AD2-A2D4-25E53D23778B}"/>
              </a:ext>
            </a:extLst>
          </p:cNvPr>
          <p:cNvGraphicFramePr/>
          <p:nvPr>
            <p:extLst>
              <p:ext uri="{D42A27DB-BD31-4B8C-83A1-F6EECF244321}">
                <p14:modId xmlns:p14="http://schemas.microsoft.com/office/powerpoint/2010/main" val="4653791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B009CD98-C862-0B1E-0060-EAC3A127AA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279264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836266578"/>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258962026"/>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704699108"/>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4281353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1315881191"/>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3202942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2326472592"/>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41528678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840542217"/>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885595833"/>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27267260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AD1CF95-A7AD-0D5D-8D8A-92D316D40B2C}"/>
              </a:ext>
            </a:extLst>
          </p:cNvPr>
          <p:cNvGraphicFramePr/>
          <p:nvPr>
            <p:extLst>
              <p:ext uri="{D42A27DB-BD31-4B8C-83A1-F6EECF244321}">
                <p14:modId xmlns:p14="http://schemas.microsoft.com/office/powerpoint/2010/main" val="255640214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E0439A21-1B2D-BFE4-BF3A-C46AF6D4D8A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8338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031366837"/>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3273622282"/>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709818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3376738103"/>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49500994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4981504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C6A8A723-823E-2576-062D-C391EA94BFC3}"/>
              </a:ext>
            </a:extLst>
          </p:cNvPr>
          <p:cNvGraphicFramePr/>
          <p:nvPr>
            <p:extLst>
              <p:ext uri="{D42A27DB-BD31-4B8C-83A1-F6EECF244321}">
                <p14:modId xmlns:p14="http://schemas.microsoft.com/office/powerpoint/2010/main" val="1215350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6D33C194-D7C2-30F0-E540-79C5A380A0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68553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566702911"/>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581259328"/>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3984976757"/>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33155162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478350826"/>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3307774419"/>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2223678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404397324"/>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6656086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3652447665"/>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531597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85911406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AB01E873-6D68-6603-5E0C-869EBB3424C8}"/>
              </a:ext>
            </a:extLst>
          </p:cNvPr>
          <p:cNvGraphicFramePr/>
          <p:nvPr>
            <p:extLst>
              <p:ext uri="{D42A27DB-BD31-4B8C-83A1-F6EECF244321}">
                <p14:modId xmlns:p14="http://schemas.microsoft.com/office/powerpoint/2010/main" val="23688401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7E6A8EF-27F7-2A9F-EBE0-078ECD7B63C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65054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1903386472"/>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013096717"/>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49596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682784049"/>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7043707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0904006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F04E01D-1D56-C584-B93B-18EFC2203518}"/>
              </a:ext>
            </a:extLst>
          </p:cNvPr>
          <p:cNvGraphicFramePr/>
          <p:nvPr>
            <p:extLst>
              <p:ext uri="{D42A27DB-BD31-4B8C-83A1-F6EECF244321}">
                <p14:modId xmlns:p14="http://schemas.microsoft.com/office/powerpoint/2010/main" val="4473987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843A4F9-566E-74EA-482E-8FCD274E3EC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34664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3555253427"/>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6629226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405710221"/>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138481236"/>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592491299"/>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8824871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17796713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9140EBB-866C-7401-6E7B-63AA85052460}"/>
              </a:ext>
            </a:extLst>
          </p:cNvPr>
          <p:cNvGraphicFramePr/>
          <p:nvPr>
            <p:extLst>
              <p:ext uri="{D42A27DB-BD31-4B8C-83A1-F6EECF244321}">
                <p14:modId xmlns:p14="http://schemas.microsoft.com/office/powerpoint/2010/main" val="22920449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B79BDEAC-83D9-A56A-2AB0-899E5F281F2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637765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995242033"/>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3364758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15445442"/>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2209142789"/>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1847188303"/>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34246625"/>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53993552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4008127540"/>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514167707"/>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520738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504278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1030248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CF3C91C-E188-C0C0-F589-0A815E61F357}"/>
              </a:ext>
            </a:extLst>
          </p:cNvPr>
          <p:cNvGraphicFramePr/>
          <p:nvPr>
            <p:extLst>
              <p:ext uri="{D42A27DB-BD31-4B8C-83A1-F6EECF244321}">
                <p14:modId xmlns:p14="http://schemas.microsoft.com/office/powerpoint/2010/main" val="42876116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B4BD55F-260C-44C6-92F7-C4CC27E90B4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222066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2770396681"/>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735526312"/>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896963411"/>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04162717"/>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41020886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1436716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7376837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54A32D6-9F0D-F2D9-E516-4B7D4D2EFFC8}"/>
              </a:ext>
            </a:extLst>
          </p:cNvPr>
          <p:cNvGraphicFramePr/>
          <p:nvPr>
            <p:extLst>
              <p:ext uri="{D42A27DB-BD31-4B8C-83A1-F6EECF244321}">
                <p14:modId xmlns:p14="http://schemas.microsoft.com/office/powerpoint/2010/main" val="16715767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CDFEA30-0E8E-DA22-F813-3466F9BCAF4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704219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4279033600"/>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650647572"/>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797511179"/>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32879073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914112287"/>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879056487"/>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5239604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1379344216"/>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701423191"/>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2088939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290961062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52CBF3E-7511-A737-7BDC-AB91047B4738}"/>
              </a:ext>
            </a:extLst>
          </p:cNvPr>
          <p:cNvGraphicFramePr/>
          <p:nvPr>
            <p:extLst>
              <p:ext uri="{D42A27DB-BD31-4B8C-83A1-F6EECF244321}">
                <p14:modId xmlns:p14="http://schemas.microsoft.com/office/powerpoint/2010/main" val="1666673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7B6A516-EA70-73CB-A8A3-BC92B6926BC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572299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070113054"/>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1677306381"/>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8402388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3758567081"/>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4134429481"/>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9489527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4009168232"/>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5222637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8967959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B02E7EC-DAD6-3DDA-7570-41E8DD4FF81F}"/>
              </a:ext>
            </a:extLst>
          </p:cNvPr>
          <p:cNvGraphicFramePr/>
          <p:nvPr>
            <p:extLst>
              <p:ext uri="{D42A27DB-BD31-4B8C-83A1-F6EECF244321}">
                <p14:modId xmlns:p14="http://schemas.microsoft.com/office/powerpoint/2010/main" val="42919831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E9EEB22-8EB7-B18D-A9CA-E18F0607DE5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369068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982858457"/>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5384324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5946403"/>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02815715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32387607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4CCE39F-DE15-252B-BB65-6B2748445EF8}"/>
              </a:ext>
            </a:extLst>
          </p:cNvPr>
          <p:cNvGraphicFramePr/>
          <p:nvPr>
            <p:extLst>
              <p:ext uri="{D42A27DB-BD31-4B8C-83A1-F6EECF244321}">
                <p14:modId xmlns:p14="http://schemas.microsoft.com/office/powerpoint/2010/main" val="1643183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09DF02F-1C46-6A2D-E7BF-04E530C0196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033628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25925062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286517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064604724"/>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2934007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4967670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EFF72BC-7655-586D-C979-4ADD6D195A6C}"/>
              </a:ext>
            </a:extLst>
          </p:cNvPr>
          <p:cNvGraphicFramePr/>
          <p:nvPr>
            <p:extLst>
              <p:ext uri="{D42A27DB-BD31-4B8C-83A1-F6EECF244321}">
                <p14:modId xmlns:p14="http://schemas.microsoft.com/office/powerpoint/2010/main" val="31716309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EC74F79-6E58-ED9D-5E62-773066C3E09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946179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9155595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886552337"/>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582990403"/>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762120872"/>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43761872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13179936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24A26DA-782D-C370-70B6-9C93D01AEAB4}"/>
              </a:ext>
            </a:extLst>
          </p:cNvPr>
          <p:cNvGraphicFramePr/>
          <p:nvPr>
            <p:extLst>
              <p:ext uri="{D42A27DB-BD31-4B8C-83A1-F6EECF244321}">
                <p14:modId xmlns:p14="http://schemas.microsoft.com/office/powerpoint/2010/main" val="14201915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7B5C440-82A7-BC0B-841E-33ABED2029C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1088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516666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57755681"/>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4907414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438012848"/>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9944283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7299718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29B17D9-54B3-E3CB-31A3-2F9E5619FEDA}"/>
              </a:ext>
            </a:extLst>
          </p:cNvPr>
          <p:cNvGraphicFramePr/>
          <p:nvPr>
            <p:extLst>
              <p:ext uri="{D42A27DB-BD31-4B8C-83A1-F6EECF244321}">
                <p14:modId xmlns:p14="http://schemas.microsoft.com/office/powerpoint/2010/main" val="164189293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2600F39-6403-1F01-FE0C-B59D9BB057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993147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595456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4062529"/>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6538803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3439090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1235037-318A-77DB-1B07-F3D55A213C7F}"/>
              </a:ext>
            </a:extLst>
          </p:cNvPr>
          <p:cNvGraphicFramePr/>
          <p:nvPr>
            <p:extLst>
              <p:ext uri="{D42A27DB-BD31-4B8C-83A1-F6EECF244321}">
                <p14:modId xmlns:p14="http://schemas.microsoft.com/office/powerpoint/2010/main" val="38075864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CBD7B7C-E986-0B9A-4912-9286ACD6DC6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398763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9987879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3715975906"/>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832499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40065340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B1F429A-1C72-AF83-2E1F-3A8F578FF444}"/>
              </a:ext>
            </a:extLst>
          </p:cNvPr>
          <p:cNvGraphicFramePr/>
          <p:nvPr>
            <p:extLst>
              <p:ext uri="{D42A27DB-BD31-4B8C-83A1-F6EECF244321}">
                <p14:modId xmlns:p14="http://schemas.microsoft.com/office/powerpoint/2010/main" val="22561471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D167CA8-9D83-7E72-67EB-A0AAF48BFB7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761201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647844391"/>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3430674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814473119"/>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910115007"/>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29492046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416745673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FD87E7D-C7C8-8063-E4E0-D8FFACFA7F84}"/>
              </a:ext>
            </a:extLst>
          </p:cNvPr>
          <p:cNvGraphicFramePr/>
          <p:nvPr>
            <p:extLst>
              <p:ext uri="{D42A27DB-BD31-4B8C-83A1-F6EECF244321}">
                <p14:modId xmlns:p14="http://schemas.microsoft.com/office/powerpoint/2010/main" val="2452430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8801141-0BC9-2E8A-EB86-33C9A2E6AB3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372993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3817552116"/>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2417559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395203661"/>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4432404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5894034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78D8754-AFA1-16ED-DAB0-9CE856C2217A}"/>
              </a:ext>
            </a:extLst>
          </p:cNvPr>
          <p:cNvGraphicFramePr/>
          <p:nvPr>
            <p:extLst>
              <p:ext uri="{D42A27DB-BD31-4B8C-83A1-F6EECF244321}">
                <p14:modId xmlns:p14="http://schemas.microsoft.com/office/powerpoint/2010/main" val="11094974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EFB6CA2-B9D8-C4C3-8D21-BCE2FFF0D67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446495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829097968"/>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628681012"/>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4134496454"/>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554445436"/>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2290495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65875793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C89FE89-5E66-3BCC-1208-5780C70A4AB4}"/>
              </a:ext>
            </a:extLst>
          </p:cNvPr>
          <p:cNvGraphicFramePr/>
          <p:nvPr>
            <p:extLst>
              <p:ext uri="{D42A27DB-BD31-4B8C-83A1-F6EECF244321}">
                <p14:modId xmlns:p14="http://schemas.microsoft.com/office/powerpoint/2010/main" val="13048540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B8F9873-663E-E5EA-C8B8-343268830DC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373084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17460043"/>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915010286"/>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428216964"/>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904542908"/>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3097962292"/>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06383620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4980573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A5D7E7F-EDC8-D187-6947-A15C622D1B4C}"/>
              </a:ext>
            </a:extLst>
          </p:cNvPr>
          <p:cNvGraphicFramePr/>
          <p:nvPr>
            <p:extLst>
              <p:ext uri="{D42A27DB-BD31-4B8C-83A1-F6EECF244321}">
                <p14:modId xmlns:p14="http://schemas.microsoft.com/office/powerpoint/2010/main" val="35630246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C14A05C-1837-103C-FC22-31774DABEFE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36831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71%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2690099407"/>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466600863"/>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552832225"/>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605062899"/>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618475810"/>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468668441"/>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3702246049"/>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8725707"/>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62001779"/>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66694143"/>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25068247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41366896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953F115-B014-6418-663C-ECCC5B6B74DD}"/>
              </a:ext>
            </a:extLst>
          </p:cNvPr>
          <p:cNvGraphicFramePr/>
          <p:nvPr>
            <p:extLst>
              <p:ext uri="{D42A27DB-BD31-4B8C-83A1-F6EECF244321}">
                <p14:modId xmlns:p14="http://schemas.microsoft.com/office/powerpoint/2010/main" val="8187867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64A5C0F-9399-DCD3-62E7-3EAAF7A571C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611708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861357592"/>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604409184"/>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186221709"/>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328780778"/>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05742443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c9ii. Were you involved in decisions about your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c20_4. Did any of the following bother you when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p30_1. Did any of the following bother your child while you were in the waiting area? How long my child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p30_4. Did any of the following bother your child while you were in the waiting area? Not having enough to eat or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p30_5. Did any of the following bother your child while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p30_7. Did any of the following bother your child while you were in the waiting area? Nothing bothered my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p33. How suitable was the ward for someone your child's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p37. Did staff caring for and treating your child communicate with them in a way that your child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p47. Did staff take the time to listen to your child's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p52. Did you have confidence and trust in the staff caring for and treating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p56. If your child used the hospital Wi-Fi, was it good enough to do what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p65.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p70. Overall, how well was your child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95550202"/>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c3_4. If you stayed overnight, did anything stop you from sleeping?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How suitable was the ward for someone your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How friendly were the staff looking after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p31. When you were waiting, was your child able to get help from staff if they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p39. Did staff keep you informed about what was happening while your child was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p41. Did you feel that staff caring for and treating your child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p43. Were staff available when your child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p48. Was your child given enough privacy when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p53. If you raised any concerns about your child's care and treatment, were these taken seriously by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p57. Overall, how would you rate your access to food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p60. How would you rate the facilities for parents or carers staying overnight?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p61. If your child felt pain while at hospital, did staff do everything they could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p71. Overall, do you feel you (the parent / carer) were well looked after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p72. Overall, do you feel you (the parent / carer) were treated with dignity and respect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p73. Overall, do you feel you (the parent / carer) were treated with kindness and compassion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p74. Overall... Please select a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67588385"/>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staff try to help you with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c20_6. Did any of the following bother you when you were in the waiting area? Nothing bothered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p45. Did staff caring for and treating your child seem aware of their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p54. Was there enough choice of hospital food for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617397050"/>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 On the hospital ward, were you around people your own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c3_1. If you stayed overnight, did anything stop you from sleeping?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c5. Was there enough choice of hospital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404891102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1444</TotalTime>
  <Words>12460</Words>
  <Application>Microsoft Office PowerPoint</Application>
  <PresentationFormat>Widescreen</PresentationFormat>
  <Paragraphs>1628</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Great Ormond Street Hospital For Children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